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43"/>
  </p:notesMasterIdLst>
  <p:sldIdLst>
    <p:sldId id="256" r:id="rId2"/>
    <p:sldId id="257" r:id="rId3"/>
    <p:sldId id="258" r:id="rId4"/>
    <p:sldId id="304" r:id="rId5"/>
    <p:sldId id="306" r:id="rId6"/>
    <p:sldId id="261" r:id="rId7"/>
    <p:sldId id="307" r:id="rId8"/>
    <p:sldId id="310" r:id="rId9"/>
    <p:sldId id="308" r:id="rId10"/>
    <p:sldId id="309" r:id="rId11"/>
    <p:sldId id="311" r:id="rId12"/>
    <p:sldId id="312" r:id="rId13"/>
    <p:sldId id="313" r:id="rId14"/>
    <p:sldId id="319" r:id="rId15"/>
    <p:sldId id="331" r:id="rId16"/>
    <p:sldId id="333" r:id="rId17"/>
    <p:sldId id="332" r:id="rId18"/>
    <p:sldId id="320" r:id="rId19"/>
    <p:sldId id="321" r:id="rId20"/>
    <p:sldId id="322" r:id="rId21"/>
    <p:sldId id="298" r:id="rId22"/>
    <p:sldId id="324" r:id="rId23"/>
    <p:sldId id="325" r:id="rId24"/>
    <p:sldId id="326" r:id="rId25"/>
    <p:sldId id="327" r:id="rId26"/>
    <p:sldId id="299" r:id="rId27"/>
    <p:sldId id="263" r:id="rId28"/>
    <p:sldId id="328" r:id="rId29"/>
    <p:sldId id="329" r:id="rId30"/>
    <p:sldId id="301" r:id="rId31"/>
    <p:sldId id="262" r:id="rId32"/>
    <p:sldId id="330" r:id="rId33"/>
    <p:sldId id="267" r:id="rId34"/>
    <p:sldId id="302" r:id="rId35"/>
    <p:sldId id="303" r:id="rId36"/>
    <p:sldId id="334" r:id="rId37"/>
    <p:sldId id="336" r:id="rId38"/>
    <p:sldId id="337" r:id="rId39"/>
    <p:sldId id="338" r:id="rId40"/>
    <p:sldId id="268" r:id="rId41"/>
    <p:sldId id="269" r:id="rId42"/>
  </p:sldIdLst>
  <p:sldSz cx="9144000" cy="5143500" type="screen16x9"/>
  <p:notesSz cx="6858000" cy="9144000"/>
  <p:embeddedFontLst>
    <p:embeddedFont>
      <p:font typeface="Albert Sans" panose="020B0604020202020204" charset="0"/>
      <p:regular r:id="rId44"/>
      <p:bold r:id="rId45"/>
      <p:italic r:id="rId46"/>
      <p:boldItalic r:id="rId47"/>
    </p:embeddedFont>
    <p:embeddedFont>
      <p:font typeface="Anaheim" panose="020B0604020202020204" charset="0"/>
      <p:regular r:id="rId48"/>
      <p:bold r:id="rId49"/>
    </p:embeddedFont>
    <p:embeddedFont>
      <p:font typeface="DM Sans" pitchFamily="2" charset="0"/>
      <p:regular r:id="rId50"/>
      <p:bold r:id="rId51"/>
      <p:italic r:id="rId52"/>
      <p:boldItalic r:id="rId53"/>
    </p:embeddedFont>
    <p:embeddedFont>
      <p:font typeface="Lato" panose="020F0502020204030203" pitchFamily="34" charset="0"/>
      <p:regular r:id="rId54"/>
      <p:bold r:id="rId55"/>
      <p:italic r:id="rId56"/>
      <p:boldItalic r:id="rId57"/>
    </p:embeddedFont>
    <p:embeddedFont>
      <p:font typeface="Mongolian Baiti" panose="03000500000000000000" pitchFamily="66" charset="0"/>
      <p:regular r:id="rId58"/>
    </p:embeddedFont>
    <p:embeddedFont>
      <p:font typeface="Mulish" panose="020B0604020202020204" charset="0"/>
      <p:regular r:id="rId59"/>
      <p:bold r:id="rId60"/>
      <p:italic r:id="rId61"/>
      <p:boldItalic r:id="rId62"/>
    </p:embeddedFont>
    <p:embeddedFont>
      <p:font typeface="Nunito Light" pitchFamily="2" charset="0"/>
      <p:regular r:id="rId63"/>
      <p: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9EC2"/>
    <a:srgbClr val="2F419A"/>
    <a:srgbClr val="A70158"/>
    <a:srgbClr val="1A1A1A"/>
    <a:srgbClr val="FEFD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CA5932-2FB5-43E9-9852-4531D29054DB}">
  <a:tblStyle styleId="{F8CA5932-2FB5-43E9-9852-4531D29054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513BD2-D8B0-477C-90DE-34F75969283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font" Target="fonts/font20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781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999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633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266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>
          <a:extLst>
            <a:ext uri="{FF2B5EF4-FFF2-40B4-BE49-F238E27FC236}">
              <a16:creationId xmlns:a16="http://schemas.microsoft.com/office/drawing/2014/main" id="{D21CFE57-3961-66D0-B750-9DA25087E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54dda1946d_6_322:notes">
            <a:extLst>
              <a:ext uri="{FF2B5EF4-FFF2-40B4-BE49-F238E27FC236}">
                <a16:creationId xmlns:a16="http://schemas.microsoft.com/office/drawing/2014/main" id="{CC5488E1-8000-6404-7699-850AC22E0E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54dda1946d_6_322:notes">
            <a:extLst>
              <a:ext uri="{FF2B5EF4-FFF2-40B4-BE49-F238E27FC236}">
                <a16:creationId xmlns:a16="http://schemas.microsoft.com/office/drawing/2014/main" id="{72D55376-B346-8211-7312-03AE34D319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46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>
          <a:extLst>
            <a:ext uri="{FF2B5EF4-FFF2-40B4-BE49-F238E27FC236}">
              <a16:creationId xmlns:a16="http://schemas.microsoft.com/office/drawing/2014/main" id="{C9ED996B-CA55-44CD-B0C5-0F6FC08D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54dda1946d_6_322:notes">
            <a:extLst>
              <a:ext uri="{FF2B5EF4-FFF2-40B4-BE49-F238E27FC236}">
                <a16:creationId xmlns:a16="http://schemas.microsoft.com/office/drawing/2014/main" id="{6D93167E-52DF-F4BA-BFEE-EF421B830F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54dda1946d_6_322:notes">
            <a:extLst>
              <a:ext uri="{FF2B5EF4-FFF2-40B4-BE49-F238E27FC236}">
                <a16:creationId xmlns:a16="http://schemas.microsoft.com/office/drawing/2014/main" id="{30B2381E-C52E-08BF-F244-2A89A20BFB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882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>
          <a:extLst>
            <a:ext uri="{FF2B5EF4-FFF2-40B4-BE49-F238E27FC236}">
              <a16:creationId xmlns:a16="http://schemas.microsoft.com/office/drawing/2014/main" id="{CB7BF1A8-BBE4-02FC-E47D-78273E278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54dda1946d_6_322:notes">
            <a:extLst>
              <a:ext uri="{FF2B5EF4-FFF2-40B4-BE49-F238E27FC236}">
                <a16:creationId xmlns:a16="http://schemas.microsoft.com/office/drawing/2014/main" id="{9947A9BA-77B9-BEAF-C2BD-FB98681B0C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54dda1946d_6_322:notes">
            <a:extLst>
              <a:ext uri="{FF2B5EF4-FFF2-40B4-BE49-F238E27FC236}">
                <a16:creationId xmlns:a16="http://schemas.microsoft.com/office/drawing/2014/main" id="{57506A17-F53A-C7B3-7BBB-D54D8B43BF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487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529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698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655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423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713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455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829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341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722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497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" name="Google Shape;1699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" name="Google Shape;1699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2720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" name="Google Shape;1699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5857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7">
          <a:extLst>
            <a:ext uri="{FF2B5EF4-FFF2-40B4-BE49-F238E27FC236}">
              <a16:creationId xmlns:a16="http://schemas.microsoft.com/office/drawing/2014/main" id="{E0387168-4C53-1C44-EBA8-A9D92E79E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54dda1946d_4_2689:notes">
            <a:extLst>
              <a:ext uri="{FF2B5EF4-FFF2-40B4-BE49-F238E27FC236}">
                <a16:creationId xmlns:a16="http://schemas.microsoft.com/office/drawing/2014/main" id="{2ABCB703-B075-458F-2113-808F64550D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" name="Google Shape;1699;g54dda1946d_4_2689:notes">
            <a:extLst>
              <a:ext uri="{FF2B5EF4-FFF2-40B4-BE49-F238E27FC236}">
                <a16:creationId xmlns:a16="http://schemas.microsoft.com/office/drawing/2014/main" id="{E23891D9-A106-B154-2A23-8E67447562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9555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7">
          <a:extLst>
            <a:ext uri="{FF2B5EF4-FFF2-40B4-BE49-F238E27FC236}">
              <a16:creationId xmlns:a16="http://schemas.microsoft.com/office/drawing/2014/main" id="{FE027CAC-CA17-8E9B-71BB-01902E381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54dda1946d_4_2689:notes">
            <a:extLst>
              <a:ext uri="{FF2B5EF4-FFF2-40B4-BE49-F238E27FC236}">
                <a16:creationId xmlns:a16="http://schemas.microsoft.com/office/drawing/2014/main" id="{9BF88CDF-6FFA-0670-B253-319523DF06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" name="Google Shape;1699;g54dda1946d_4_2689:notes">
            <a:extLst>
              <a:ext uri="{FF2B5EF4-FFF2-40B4-BE49-F238E27FC236}">
                <a16:creationId xmlns:a16="http://schemas.microsoft.com/office/drawing/2014/main" id="{8CF9E195-64A9-6208-FDBD-113CD4852D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9522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7">
          <a:extLst>
            <a:ext uri="{FF2B5EF4-FFF2-40B4-BE49-F238E27FC236}">
              <a16:creationId xmlns:a16="http://schemas.microsoft.com/office/drawing/2014/main" id="{0CBE13F1-C558-26C0-7A2D-53168F357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54dda1946d_4_2689:notes">
            <a:extLst>
              <a:ext uri="{FF2B5EF4-FFF2-40B4-BE49-F238E27FC236}">
                <a16:creationId xmlns:a16="http://schemas.microsoft.com/office/drawing/2014/main" id="{C5A9C696-2F97-2B16-C6C0-AC2AF74A32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" name="Google Shape;1699;g54dda1946d_4_2689:notes">
            <a:extLst>
              <a:ext uri="{FF2B5EF4-FFF2-40B4-BE49-F238E27FC236}">
                <a16:creationId xmlns:a16="http://schemas.microsoft.com/office/drawing/2014/main" id="{C9C97A63-6A90-80C4-DA1D-E5B9FAAB21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7428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7">
          <a:extLst>
            <a:ext uri="{FF2B5EF4-FFF2-40B4-BE49-F238E27FC236}">
              <a16:creationId xmlns:a16="http://schemas.microsoft.com/office/drawing/2014/main" id="{FB2DCF93-1D14-98D0-AB1F-C35B270AD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54dda1946d_4_2689:notes">
            <a:extLst>
              <a:ext uri="{FF2B5EF4-FFF2-40B4-BE49-F238E27FC236}">
                <a16:creationId xmlns:a16="http://schemas.microsoft.com/office/drawing/2014/main" id="{B44F3B99-0F30-9CA2-9E99-32AF874989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" name="Google Shape;1699;g54dda1946d_4_2689:notes">
            <a:extLst>
              <a:ext uri="{FF2B5EF4-FFF2-40B4-BE49-F238E27FC236}">
                <a16:creationId xmlns:a16="http://schemas.microsoft.com/office/drawing/2014/main" id="{52ED4E5A-47AA-089C-80FE-D96A742A9B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7603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" name="Google Shape;1719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53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966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731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331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712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00325" y="1468875"/>
            <a:ext cx="75438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75875" y="3198825"/>
            <a:ext cx="4592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817341" y="-872068"/>
            <a:ext cx="10581139" cy="7505539"/>
            <a:chOff x="-817341" y="-872068"/>
            <a:chExt cx="10581139" cy="7505539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353534" y="3189744"/>
              <a:ext cx="5410264" cy="3443726"/>
              <a:chOff x="4353534" y="3189744"/>
              <a:chExt cx="5410264" cy="3443726"/>
            </a:xfrm>
          </p:grpSpPr>
          <p:sp>
            <p:nvSpPr>
              <p:cNvPr id="13" name="Google Shape;13;p2"/>
              <p:cNvSpPr/>
              <p:nvPr/>
            </p:nvSpPr>
            <p:spPr>
              <a:xfrm rot="10800000">
                <a:off x="9569398" y="5312996"/>
                <a:ext cx="194400" cy="194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10800000">
                <a:off x="7135026" y="6232348"/>
                <a:ext cx="194400" cy="19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10800000">
                <a:off x="7563119" y="3751240"/>
                <a:ext cx="401400" cy="401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10800000">
                <a:off x="8060378" y="5344924"/>
                <a:ext cx="130500" cy="130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10800000">
                <a:off x="9245065" y="6281371"/>
                <a:ext cx="96300" cy="96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10800000">
                <a:off x="8060378" y="6502970"/>
                <a:ext cx="130500" cy="130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10800000">
                <a:off x="8948809" y="4403302"/>
                <a:ext cx="130500" cy="130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10800000">
                <a:off x="4353534" y="4683377"/>
                <a:ext cx="96300" cy="96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1" name="Google Shape;21;p2"/>
              <p:cNvCxnSpPr>
                <a:stCxn id="17" idx="5"/>
                <a:endCxn id="16" idx="1"/>
              </p:cNvCxnSpPr>
              <p:nvPr/>
            </p:nvCxnSpPr>
            <p:spPr>
              <a:xfrm rot="10800000">
                <a:off x="8171668" y="5456374"/>
                <a:ext cx="1087500" cy="83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>
                <a:stCxn id="18" idx="4"/>
                <a:endCxn id="16" idx="0"/>
              </p:cNvCxnSpPr>
              <p:nvPr/>
            </p:nvCxnSpPr>
            <p:spPr>
              <a:xfrm rot="10800000">
                <a:off x="8125628" y="5475470"/>
                <a:ext cx="0" cy="102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>
                <a:stCxn id="13" idx="6"/>
                <a:endCxn id="16" idx="2"/>
              </p:cNvCxnSpPr>
              <p:nvPr/>
            </p:nvCxnSpPr>
            <p:spPr>
              <a:xfrm rot="10800000">
                <a:off x="8190898" y="5410196"/>
                <a:ext cx="1378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2"/>
              <p:cNvCxnSpPr>
                <a:stCxn id="13" idx="0"/>
                <a:endCxn id="17" idx="3"/>
              </p:cNvCxnSpPr>
              <p:nvPr/>
            </p:nvCxnSpPr>
            <p:spPr>
              <a:xfrm flipH="1">
                <a:off x="9327298" y="5507396"/>
                <a:ext cx="339300" cy="788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2"/>
              <p:cNvCxnSpPr>
                <a:stCxn id="17" idx="7"/>
                <a:endCxn id="18" idx="2"/>
              </p:cNvCxnSpPr>
              <p:nvPr/>
            </p:nvCxnSpPr>
            <p:spPr>
              <a:xfrm flipH="1">
                <a:off x="8190868" y="6363568"/>
                <a:ext cx="1068300" cy="20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2"/>
              <p:cNvCxnSpPr>
                <a:stCxn id="18" idx="6"/>
                <a:endCxn id="14" idx="2"/>
              </p:cNvCxnSpPr>
              <p:nvPr/>
            </p:nvCxnSpPr>
            <p:spPr>
              <a:xfrm rot="10800000">
                <a:off x="7329278" y="6329420"/>
                <a:ext cx="731100" cy="2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>
                <a:stCxn id="16" idx="7"/>
                <a:endCxn id="14" idx="3"/>
              </p:cNvCxnSpPr>
              <p:nvPr/>
            </p:nvCxnSpPr>
            <p:spPr>
              <a:xfrm flipH="1">
                <a:off x="7300989" y="5456313"/>
                <a:ext cx="778500" cy="80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>
                <a:stCxn id="13" idx="5"/>
                <a:endCxn id="19" idx="1"/>
              </p:cNvCxnSpPr>
              <p:nvPr/>
            </p:nvCxnSpPr>
            <p:spPr>
              <a:xfrm rot="10800000">
                <a:off x="9060267" y="4514665"/>
                <a:ext cx="537600" cy="82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2"/>
              <p:cNvCxnSpPr>
                <a:stCxn id="19" idx="7"/>
                <a:endCxn id="16" idx="3"/>
              </p:cNvCxnSpPr>
              <p:nvPr/>
            </p:nvCxnSpPr>
            <p:spPr>
              <a:xfrm flipH="1">
                <a:off x="8171720" y="4514691"/>
                <a:ext cx="796200" cy="84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>
                <a:stCxn id="19" idx="7"/>
                <a:endCxn id="15" idx="1"/>
              </p:cNvCxnSpPr>
              <p:nvPr/>
            </p:nvCxnSpPr>
            <p:spPr>
              <a:xfrm rot="10800000">
                <a:off x="7905620" y="4093791"/>
                <a:ext cx="1062300" cy="42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1;p2"/>
              <p:cNvCxnSpPr>
                <a:stCxn id="15" idx="0"/>
                <a:endCxn id="16" idx="5"/>
              </p:cNvCxnSpPr>
              <p:nvPr/>
            </p:nvCxnSpPr>
            <p:spPr>
              <a:xfrm>
                <a:off x="7763819" y="4152640"/>
                <a:ext cx="315600" cy="121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>
                <a:stCxn id="15" idx="7"/>
                <a:endCxn id="20" idx="2"/>
              </p:cNvCxnSpPr>
              <p:nvPr/>
            </p:nvCxnSpPr>
            <p:spPr>
              <a:xfrm flipH="1">
                <a:off x="4449703" y="4093857"/>
                <a:ext cx="3172200" cy="63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2"/>
              <p:cNvCxnSpPr>
                <a:stCxn id="20" idx="1"/>
                <a:endCxn id="14" idx="5"/>
              </p:cNvCxnSpPr>
              <p:nvPr/>
            </p:nvCxnSpPr>
            <p:spPr>
              <a:xfrm>
                <a:off x="4435731" y="4765575"/>
                <a:ext cx="2727900" cy="149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>
                <a:stCxn id="17" idx="6"/>
                <a:endCxn id="20" idx="1"/>
              </p:cNvCxnSpPr>
              <p:nvPr/>
            </p:nvCxnSpPr>
            <p:spPr>
              <a:xfrm rot="10800000">
                <a:off x="4435765" y="4765621"/>
                <a:ext cx="4809300" cy="15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>
                <a:stCxn id="14" idx="4"/>
                <a:endCxn id="15" idx="0"/>
              </p:cNvCxnSpPr>
              <p:nvPr/>
            </p:nvCxnSpPr>
            <p:spPr>
              <a:xfrm rot="10800000" flipH="1">
                <a:off x="7232226" y="4152748"/>
                <a:ext cx="531600" cy="207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36;p2"/>
              <p:cNvCxnSpPr>
                <a:stCxn id="13" idx="5"/>
                <a:endCxn id="15" idx="0"/>
              </p:cNvCxnSpPr>
              <p:nvPr/>
            </p:nvCxnSpPr>
            <p:spPr>
              <a:xfrm rot="10800000">
                <a:off x="7763967" y="4152565"/>
                <a:ext cx="1833900" cy="118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7" name="Google Shape;37;p2"/>
              <p:cNvSpPr/>
              <p:nvPr/>
            </p:nvSpPr>
            <p:spPr>
              <a:xfrm rot="10800000">
                <a:off x="5902359" y="4069463"/>
                <a:ext cx="130500" cy="130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38" name="Google Shape;38;p2"/>
              <p:cNvCxnSpPr>
                <a:stCxn id="20" idx="2"/>
                <a:endCxn id="37" idx="7"/>
              </p:cNvCxnSpPr>
              <p:nvPr/>
            </p:nvCxnSpPr>
            <p:spPr>
              <a:xfrm rot="10800000" flipH="1">
                <a:off x="4449834" y="4180727"/>
                <a:ext cx="1471500" cy="55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>
                <a:stCxn id="37" idx="2"/>
                <a:endCxn id="15" idx="6"/>
              </p:cNvCxnSpPr>
              <p:nvPr/>
            </p:nvCxnSpPr>
            <p:spPr>
              <a:xfrm rot="10800000" flipH="1">
                <a:off x="6032859" y="3952013"/>
                <a:ext cx="1530300" cy="18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2"/>
              <p:cNvCxnSpPr>
                <a:stCxn id="37" idx="0"/>
                <a:endCxn id="14" idx="4"/>
              </p:cNvCxnSpPr>
              <p:nvPr/>
            </p:nvCxnSpPr>
            <p:spPr>
              <a:xfrm>
                <a:off x="5967609" y="4199963"/>
                <a:ext cx="1264500" cy="2032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2"/>
              <p:cNvCxnSpPr>
                <a:stCxn id="37" idx="1"/>
                <a:endCxn id="16" idx="5"/>
              </p:cNvCxnSpPr>
              <p:nvPr/>
            </p:nvCxnSpPr>
            <p:spPr>
              <a:xfrm>
                <a:off x="6013748" y="4180852"/>
                <a:ext cx="2065800" cy="1183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" name="Google Shape;42;p2"/>
              <p:cNvSpPr/>
              <p:nvPr/>
            </p:nvSpPr>
            <p:spPr>
              <a:xfrm rot="10800000">
                <a:off x="8782916" y="3189744"/>
                <a:ext cx="194400" cy="194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43" name="Google Shape;43;p2"/>
              <p:cNvCxnSpPr>
                <a:stCxn id="15" idx="2"/>
                <a:endCxn id="42" idx="6"/>
              </p:cNvCxnSpPr>
              <p:nvPr/>
            </p:nvCxnSpPr>
            <p:spPr>
              <a:xfrm rot="10800000" flipH="1">
                <a:off x="7964519" y="3286840"/>
                <a:ext cx="818400" cy="66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44;p2"/>
              <p:cNvCxnSpPr>
                <a:stCxn id="42" idx="1"/>
                <a:endCxn id="19" idx="5"/>
              </p:cNvCxnSpPr>
              <p:nvPr/>
            </p:nvCxnSpPr>
            <p:spPr>
              <a:xfrm>
                <a:off x="8948847" y="3355675"/>
                <a:ext cx="19200" cy="106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" name="Google Shape;45;p2"/>
            <p:cNvGrpSpPr/>
            <p:nvPr/>
          </p:nvGrpSpPr>
          <p:grpSpPr>
            <a:xfrm>
              <a:off x="-817341" y="-872068"/>
              <a:ext cx="4052739" cy="3509076"/>
              <a:chOff x="-817341" y="-872068"/>
              <a:chExt cx="4052739" cy="3509076"/>
            </a:xfrm>
          </p:grpSpPr>
          <p:sp>
            <p:nvSpPr>
              <p:cNvPr id="46" name="Google Shape;46;p2"/>
              <p:cNvSpPr/>
              <p:nvPr/>
            </p:nvSpPr>
            <p:spPr>
              <a:xfrm rot="10800000">
                <a:off x="3040998" y="322921"/>
                <a:ext cx="194400" cy="194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10800000">
                <a:off x="-550449" y="1549860"/>
                <a:ext cx="194400" cy="194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rot="10800000">
                <a:off x="-58406" y="-586660"/>
                <a:ext cx="401400" cy="401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rot="10800000">
                <a:off x="374903" y="662437"/>
                <a:ext cx="130500" cy="130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rot="10800000">
                <a:off x="1102390" y="1217883"/>
                <a:ext cx="96300" cy="963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rot="10800000">
                <a:off x="288828" y="2506508"/>
                <a:ext cx="130500" cy="130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rot="10800000">
                <a:off x="1455496" y="369115"/>
                <a:ext cx="130500" cy="130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rot="10800000">
                <a:off x="-817341" y="534290"/>
                <a:ext cx="96300" cy="96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54" name="Google Shape;54;p2"/>
              <p:cNvCxnSpPr>
                <a:stCxn id="50" idx="5"/>
                <a:endCxn id="49" idx="1"/>
              </p:cNvCxnSpPr>
              <p:nvPr/>
            </p:nvCxnSpPr>
            <p:spPr>
              <a:xfrm rot="10800000">
                <a:off x="486193" y="773886"/>
                <a:ext cx="630300" cy="458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" name="Google Shape;55;p2"/>
              <p:cNvCxnSpPr>
                <a:stCxn id="51" idx="4"/>
                <a:endCxn id="49" idx="0"/>
              </p:cNvCxnSpPr>
              <p:nvPr/>
            </p:nvCxnSpPr>
            <p:spPr>
              <a:xfrm rot="10800000" flipH="1">
                <a:off x="354078" y="792908"/>
                <a:ext cx="86100" cy="171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" name="Google Shape;56;p2"/>
              <p:cNvCxnSpPr>
                <a:stCxn id="46" idx="6"/>
                <a:endCxn id="50" idx="3"/>
              </p:cNvCxnSpPr>
              <p:nvPr/>
            </p:nvCxnSpPr>
            <p:spPr>
              <a:xfrm flipH="1">
                <a:off x="1184598" y="420121"/>
                <a:ext cx="1856400" cy="811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" name="Google Shape;57;p2"/>
              <p:cNvCxnSpPr>
                <a:stCxn id="50" idx="7"/>
                <a:endCxn id="51" idx="2"/>
              </p:cNvCxnSpPr>
              <p:nvPr/>
            </p:nvCxnSpPr>
            <p:spPr>
              <a:xfrm flipH="1">
                <a:off x="419293" y="1300080"/>
                <a:ext cx="697200" cy="1271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" name="Google Shape;58;p2"/>
              <p:cNvCxnSpPr>
                <a:stCxn id="51" idx="6"/>
                <a:endCxn id="47" idx="1"/>
              </p:cNvCxnSpPr>
              <p:nvPr/>
            </p:nvCxnSpPr>
            <p:spPr>
              <a:xfrm rot="10800000">
                <a:off x="-384372" y="1715858"/>
                <a:ext cx="673200" cy="8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" name="Google Shape;59;p2"/>
              <p:cNvCxnSpPr>
                <a:stCxn id="49" idx="7"/>
                <a:endCxn id="47" idx="3"/>
              </p:cNvCxnSpPr>
              <p:nvPr/>
            </p:nvCxnSpPr>
            <p:spPr>
              <a:xfrm flipH="1">
                <a:off x="-384486" y="773825"/>
                <a:ext cx="778500" cy="80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2"/>
              <p:cNvCxnSpPr>
                <a:stCxn id="46" idx="6"/>
                <a:endCxn id="52" idx="1"/>
              </p:cNvCxnSpPr>
              <p:nvPr/>
            </p:nvCxnSpPr>
            <p:spPr>
              <a:xfrm flipH="1">
                <a:off x="1566798" y="420121"/>
                <a:ext cx="1474200" cy="60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2"/>
              <p:cNvCxnSpPr>
                <a:stCxn id="52" idx="7"/>
                <a:endCxn id="49" idx="2"/>
              </p:cNvCxnSpPr>
              <p:nvPr/>
            </p:nvCxnSpPr>
            <p:spPr>
              <a:xfrm flipH="1">
                <a:off x="505308" y="480503"/>
                <a:ext cx="969300" cy="24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" name="Google Shape;62;p2"/>
              <p:cNvCxnSpPr>
                <a:stCxn id="52" idx="5"/>
                <a:endCxn id="48" idx="2"/>
              </p:cNvCxnSpPr>
              <p:nvPr/>
            </p:nvCxnSpPr>
            <p:spPr>
              <a:xfrm rot="10800000">
                <a:off x="343008" y="-386074"/>
                <a:ext cx="1131600" cy="77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63;p2"/>
              <p:cNvCxnSpPr>
                <a:stCxn id="48" idx="0"/>
                <a:endCxn id="49" idx="5"/>
              </p:cNvCxnSpPr>
              <p:nvPr/>
            </p:nvCxnSpPr>
            <p:spPr>
              <a:xfrm>
                <a:off x="142294" y="-185260"/>
                <a:ext cx="251700" cy="866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" name="Google Shape;64;p2"/>
              <p:cNvCxnSpPr>
                <a:stCxn id="48" idx="7"/>
                <a:endCxn id="53" idx="3"/>
              </p:cNvCxnSpPr>
              <p:nvPr/>
            </p:nvCxnSpPr>
            <p:spPr>
              <a:xfrm flipH="1">
                <a:off x="-735222" y="-244043"/>
                <a:ext cx="735600" cy="79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" name="Google Shape;65;p2"/>
              <p:cNvCxnSpPr>
                <a:stCxn id="49" idx="6"/>
                <a:endCxn id="53" idx="2"/>
              </p:cNvCxnSpPr>
              <p:nvPr/>
            </p:nvCxnSpPr>
            <p:spPr>
              <a:xfrm rot="10800000">
                <a:off x="-720997" y="582487"/>
                <a:ext cx="1095900" cy="14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66;p2"/>
              <p:cNvCxnSpPr>
                <a:stCxn id="53" idx="0"/>
                <a:endCxn id="47" idx="5"/>
              </p:cNvCxnSpPr>
              <p:nvPr/>
            </p:nvCxnSpPr>
            <p:spPr>
              <a:xfrm>
                <a:off x="-769191" y="630590"/>
                <a:ext cx="247200" cy="94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2"/>
              <p:cNvCxnSpPr>
                <a:stCxn id="51" idx="5"/>
                <a:endCxn id="53" idx="1"/>
              </p:cNvCxnSpPr>
              <p:nvPr/>
            </p:nvCxnSpPr>
            <p:spPr>
              <a:xfrm rot="10800000">
                <a:off x="-735161" y="616419"/>
                <a:ext cx="1043100" cy="190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" name="Google Shape;68;p2"/>
              <p:cNvCxnSpPr>
                <a:stCxn id="50" idx="6"/>
                <a:endCxn id="53" idx="1"/>
              </p:cNvCxnSpPr>
              <p:nvPr/>
            </p:nvCxnSpPr>
            <p:spPr>
              <a:xfrm rot="10800000">
                <a:off x="-735110" y="616533"/>
                <a:ext cx="1837500" cy="64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69;p2"/>
              <p:cNvCxnSpPr>
                <a:stCxn id="50" idx="4"/>
                <a:endCxn id="48" idx="1"/>
              </p:cNvCxnSpPr>
              <p:nvPr/>
            </p:nvCxnSpPr>
            <p:spPr>
              <a:xfrm rot="10800000">
                <a:off x="284140" y="-244017"/>
                <a:ext cx="866400" cy="146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70;p2"/>
              <p:cNvCxnSpPr>
                <a:stCxn id="47" idx="4"/>
                <a:endCxn id="48" idx="7"/>
              </p:cNvCxnSpPr>
              <p:nvPr/>
            </p:nvCxnSpPr>
            <p:spPr>
              <a:xfrm rot="10800000" flipH="1">
                <a:off x="-453249" y="-244140"/>
                <a:ext cx="453600" cy="179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2"/>
              <p:cNvCxnSpPr>
                <a:stCxn id="46" idx="6"/>
                <a:endCxn id="48" idx="1"/>
              </p:cNvCxnSpPr>
              <p:nvPr/>
            </p:nvCxnSpPr>
            <p:spPr>
              <a:xfrm rot="10800000">
                <a:off x="284298" y="-244079"/>
                <a:ext cx="2756700" cy="66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2" name="Google Shape;72;p2"/>
              <p:cNvSpPr/>
              <p:nvPr/>
            </p:nvSpPr>
            <p:spPr>
              <a:xfrm rot="10800000">
                <a:off x="-769166" y="-840100"/>
                <a:ext cx="130500" cy="130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73" name="Google Shape;73;p2"/>
              <p:cNvCxnSpPr>
                <a:stCxn id="53" idx="4"/>
                <a:endCxn id="72" idx="7"/>
              </p:cNvCxnSpPr>
              <p:nvPr/>
            </p:nvCxnSpPr>
            <p:spPr>
              <a:xfrm rot="10800000" flipH="1">
                <a:off x="-769191" y="-728710"/>
                <a:ext cx="19200" cy="1263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" name="Google Shape;74;p2"/>
              <p:cNvCxnSpPr>
                <a:stCxn id="72" idx="2"/>
                <a:endCxn id="48" idx="5"/>
              </p:cNvCxnSpPr>
              <p:nvPr/>
            </p:nvCxnSpPr>
            <p:spPr>
              <a:xfrm>
                <a:off x="-638666" y="-774850"/>
                <a:ext cx="639000" cy="246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75;p2"/>
              <p:cNvCxnSpPr>
                <a:stCxn id="72" idx="0"/>
                <a:endCxn id="47" idx="4"/>
              </p:cNvCxnSpPr>
              <p:nvPr/>
            </p:nvCxnSpPr>
            <p:spPr>
              <a:xfrm>
                <a:off x="-703916" y="-709600"/>
                <a:ext cx="250800" cy="225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76;p2"/>
              <p:cNvCxnSpPr>
                <a:stCxn id="72" idx="1"/>
                <a:endCxn id="49" idx="5"/>
              </p:cNvCxnSpPr>
              <p:nvPr/>
            </p:nvCxnSpPr>
            <p:spPr>
              <a:xfrm>
                <a:off x="-657777" y="-728711"/>
                <a:ext cx="1051800" cy="1410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" name="Google Shape;77;p2"/>
              <p:cNvSpPr/>
              <p:nvPr/>
            </p:nvSpPr>
            <p:spPr>
              <a:xfrm rot="10800000">
                <a:off x="374866" y="-872068"/>
                <a:ext cx="194400" cy="194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78" name="Google Shape;78;p2"/>
              <p:cNvCxnSpPr>
                <a:stCxn id="72" idx="2"/>
                <a:endCxn id="77" idx="6"/>
              </p:cNvCxnSpPr>
              <p:nvPr/>
            </p:nvCxnSpPr>
            <p:spPr>
              <a:xfrm>
                <a:off x="-638666" y="-774850"/>
                <a:ext cx="1013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" name="Google Shape;79;p2"/>
              <p:cNvCxnSpPr>
                <a:stCxn id="77" idx="1"/>
                <a:endCxn id="52" idx="5"/>
              </p:cNvCxnSpPr>
              <p:nvPr/>
            </p:nvCxnSpPr>
            <p:spPr>
              <a:xfrm>
                <a:off x="540797" y="-706138"/>
                <a:ext cx="933900" cy="109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22"/>
          <p:cNvGrpSpPr/>
          <p:nvPr/>
        </p:nvGrpSpPr>
        <p:grpSpPr>
          <a:xfrm>
            <a:off x="119476" y="1141150"/>
            <a:ext cx="7318880" cy="3862644"/>
            <a:chOff x="119476" y="1141150"/>
            <a:chExt cx="7318880" cy="3862644"/>
          </a:xfrm>
        </p:grpSpPr>
        <p:grpSp>
          <p:nvGrpSpPr>
            <p:cNvPr id="1305" name="Google Shape;1305;p22"/>
            <p:cNvGrpSpPr/>
            <p:nvPr/>
          </p:nvGrpSpPr>
          <p:grpSpPr>
            <a:xfrm rot="10800000">
              <a:off x="119476" y="1141150"/>
              <a:ext cx="298275" cy="322675"/>
              <a:chOff x="8667225" y="681525"/>
              <a:chExt cx="298275" cy="322675"/>
            </a:xfrm>
          </p:grpSpPr>
          <p:sp>
            <p:nvSpPr>
              <p:cNvPr id="1306" name="Google Shape;1306;p22"/>
              <p:cNvSpPr/>
              <p:nvPr/>
            </p:nvSpPr>
            <p:spPr>
              <a:xfrm rot="10800000">
                <a:off x="8667225" y="82162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07" name="Google Shape;1307;p22"/>
              <p:cNvSpPr/>
              <p:nvPr/>
            </p:nvSpPr>
            <p:spPr>
              <a:xfrm rot="10800000">
                <a:off x="8825400" y="681525"/>
                <a:ext cx="140100" cy="140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08" name="Google Shape;1308;p22"/>
              <p:cNvSpPr/>
              <p:nvPr/>
            </p:nvSpPr>
            <p:spPr>
              <a:xfrm rot="10800000">
                <a:off x="8869800" y="95290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309" name="Google Shape;1309;p22"/>
            <p:cNvGrpSpPr/>
            <p:nvPr/>
          </p:nvGrpSpPr>
          <p:grpSpPr>
            <a:xfrm rot="-5139163">
              <a:off x="6960991" y="4509560"/>
              <a:ext cx="254304" cy="683114"/>
              <a:chOff x="140150" y="4353245"/>
              <a:chExt cx="254310" cy="683130"/>
            </a:xfrm>
          </p:grpSpPr>
          <p:sp>
            <p:nvSpPr>
              <p:cNvPr id="1310" name="Google Shape;1310;p22"/>
              <p:cNvSpPr/>
              <p:nvPr/>
            </p:nvSpPr>
            <p:spPr>
              <a:xfrm rot="10800000">
                <a:off x="140150" y="494967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11" name="Google Shape;1311;p22"/>
              <p:cNvSpPr/>
              <p:nvPr/>
            </p:nvSpPr>
            <p:spPr>
              <a:xfrm rot="10800000">
                <a:off x="146360" y="4668727"/>
                <a:ext cx="140100" cy="140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12" name="Google Shape;1312;p22"/>
              <p:cNvSpPr/>
              <p:nvPr/>
            </p:nvSpPr>
            <p:spPr>
              <a:xfrm rot="10800000">
                <a:off x="343160" y="4863902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13" name="Google Shape;1313;p22"/>
              <p:cNvSpPr/>
              <p:nvPr/>
            </p:nvSpPr>
            <p:spPr>
              <a:xfrm rot="10800000">
                <a:off x="141945" y="4353245"/>
                <a:ext cx="51300" cy="51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1314" name="Google Shape;1314;p22"/>
          <p:cNvGrpSpPr/>
          <p:nvPr/>
        </p:nvGrpSpPr>
        <p:grpSpPr>
          <a:xfrm>
            <a:off x="-3264108" y="1062527"/>
            <a:ext cx="12699758" cy="5125916"/>
            <a:chOff x="-3264108" y="1062527"/>
            <a:chExt cx="12699758" cy="5125916"/>
          </a:xfrm>
        </p:grpSpPr>
        <p:grpSp>
          <p:nvGrpSpPr>
            <p:cNvPr id="1315" name="Google Shape;1315;p22"/>
            <p:cNvGrpSpPr/>
            <p:nvPr/>
          </p:nvGrpSpPr>
          <p:grpSpPr>
            <a:xfrm rot="10800000">
              <a:off x="7825876" y="2716263"/>
              <a:ext cx="1609774" cy="2641456"/>
              <a:chOff x="-225924" y="-192037"/>
              <a:chExt cx="1609774" cy="2641456"/>
            </a:xfrm>
          </p:grpSpPr>
          <p:cxnSp>
            <p:nvCxnSpPr>
              <p:cNvPr id="1316" name="Google Shape;1316;p22"/>
              <p:cNvCxnSpPr>
                <a:stCxn id="1317" idx="7"/>
                <a:endCxn id="1318" idx="2"/>
              </p:cNvCxnSpPr>
              <p:nvPr/>
            </p:nvCxnSpPr>
            <p:spPr>
              <a:xfrm rot="10800000" flipH="1">
                <a:off x="332904" y="155655"/>
                <a:ext cx="893400" cy="22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8" name="Google Shape;1318;p22"/>
              <p:cNvSpPr/>
              <p:nvPr/>
            </p:nvSpPr>
            <p:spPr>
              <a:xfrm>
                <a:off x="1226350" y="76769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19" name="Google Shape;1319;p22"/>
              <p:cNvSpPr/>
              <p:nvPr/>
            </p:nvSpPr>
            <p:spPr>
              <a:xfrm>
                <a:off x="-225924" y="-192037"/>
                <a:ext cx="99900" cy="999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20" name="Google Shape;1320;p22"/>
              <p:cNvSpPr/>
              <p:nvPr/>
            </p:nvSpPr>
            <p:spPr>
              <a:xfrm>
                <a:off x="177600" y="2291919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21" name="Google Shape;1321;p22"/>
              <p:cNvSpPr/>
              <p:nvPr/>
            </p:nvSpPr>
            <p:spPr>
              <a:xfrm>
                <a:off x="734301" y="222187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22" name="Google Shape;1322;p22"/>
              <p:cNvSpPr/>
              <p:nvPr/>
            </p:nvSpPr>
            <p:spPr>
              <a:xfrm>
                <a:off x="49626" y="886737"/>
                <a:ext cx="86700" cy="86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23" name="Google Shape;1323;p22"/>
              <p:cNvSpPr/>
              <p:nvPr/>
            </p:nvSpPr>
            <p:spPr>
              <a:xfrm>
                <a:off x="292075" y="1058069"/>
                <a:ext cx="147900" cy="1479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324" name="Google Shape;1324;p22"/>
              <p:cNvCxnSpPr>
                <a:stCxn id="1323" idx="4"/>
                <a:endCxn id="1320" idx="0"/>
              </p:cNvCxnSpPr>
              <p:nvPr/>
            </p:nvCxnSpPr>
            <p:spPr>
              <a:xfrm flipH="1">
                <a:off x="256225" y="1205969"/>
                <a:ext cx="109800" cy="108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5" name="Google Shape;1325;p22"/>
              <p:cNvCxnSpPr>
                <a:stCxn id="1322" idx="4"/>
                <a:endCxn id="1320" idx="0"/>
              </p:cNvCxnSpPr>
              <p:nvPr/>
            </p:nvCxnSpPr>
            <p:spPr>
              <a:xfrm>
                <a:off x="92976" y="973437"/>
                <a:ext cx="163500" cy="1318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6" name="Google Shape;1326;p22"/>
              <p:cNvCxnSpPr>
                <a:stCxn id="1322" idx="5"/>
                <a:endCxn id="1323" idx="1"/>
              </p:cNvCxnSpPr>
              <p:nvPr/>
            </p:nvCxnSpPr>
            <p:spPr>
              <a:xfrm>
                <a:off x="123629" y="960741"/>
                <a:ext cx="190200" cy="11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7" name="Google Shape;1327;p22"/>
              <p:cNvCxnSpPr>
                <a:stCxn id="1322" idx="0"/>
                <a:endCxn id="1319" idx="4"/>
              </p:cNvCxnSpPr>
              <p:nvPr/>
            </p:nvCxnSpPr>
            <p:spPr>
              <a:xfrm rot="10800000">
                <a:off x="-176124" y="-92163"/>
                <a:ext cx="269100" cy="97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8" name="Google Shape;1328;p22"/>
              <p:cNvCxnSpPr>
                <a:stCxn id="1322" idx="7"/>
                <a:endCxn id="1317" idx="3"/>
              </p:cNvCxnSpPr>
              <p:nvPr/>
            </p:nvCxnSpPr>
            <p:spPr>
              <a:xfrm rot="10800000" flipH="1">
                <a:off x="123629" y="443734"/>
                <a:ext cx="147900" cy="45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9" name="Google Shape;1329;p22"/>
              <p:cNvCxnSpPr>
                <a:stCxn id="1319" idx="5"/>
                <a:endCxn id="1317" idx="1"/>
              </p:cNvCxnSpPr>
              <p:nvPr/>
            </p:nvCxnSpPr>
            <p:spPr>
              <a:xfrm>
                <a:off x="-140654" y="-106767"/>
                <a:ext cx="412200" cy="48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0" name="Google Shape;1330;p22"/>
              <p:cNvCxnSpPr>
                <a:stCxn id="1319" idx="6"/>
                <a:endCxn id="1318" idx="2"/>
              </p:cNvCxnSpPr>
              <p:nvPr/>
            </p:nvCxnSpPr>
            <p:spPr>
              <a:xfrm>
                <a:off x="-126024" y="-142087"/>
                <a:ext cx="1352400" cy="29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1" name="Google Shape;1331;p22"/>
              <p:cNvCxnSpPr>
                <a:stCxn id="1321" idx="2"/>
                <a:endCxn id="1319" idx="5"/>
              </p:cNvCxnSpPr>
              <p:nvPr/>
            </p:nvCxnSpPr>
            <p:spPr>
              <a:xfrm rot="10800000">
                <a:off x="-140799" y="-106763"/>
                <a:ext cx="875100" cy="37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2" name="Google Shape;1332;p22"/>
              <p:cNvCxnSpPr>
                <a:stCxn id="1323" idx="0"/>
                <a:endCxn id="1317" idx="4"/>
              </p:cNvCxnSpPr>
              <p:nvPr/>
            </p:nvCxnSpPr>
            <p:spPr>
              <a:xfrm rot="10800000">
                <a:off x="302125" y="456569"/>
                <a:ext cx="63900" cy="60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3" name="Google Shape;1333;p22"/>
              <p:cNvCxnSpPr>
                <a:stCxn id="1323" idx="0"/>
                <a:endCxn id="1321" idx="3"/>
              </p:cNvCxnSpPr>
              <p:nvPr/>
            </p:nvCxnSpPr>
            <p:spPr>
              <a:xfrm rot="10800000" flipH="1">
                <a:off x="366025" y="296069"/>
                <a:ext cx="38100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7" name="Google Shape;1317;p22"/>
              <p:cNvSpPr/>
              <p:nvPr/>
            </p:nvSpPr>
            <p:spPr>
              <a:xfrm>
                <a:off x="258901" y="369758"/>
                <a:ext cx="86700" cy="86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334" name="Google Shape;1334;p22"/>
            <p:cNvGrpSpPr/>
            <p:nvPr/>
          </p:nvGrpSpPr>
          <p:grpSpPr>
            <a:xfrm rot="2030497">
              <a:off x="-2581586" y="1819329"/>
              <a:ext cx="3816850" cy="3612312"/>
              <a:chOff x="-100549" y="47919"/>
              <a:chExt cx="4607849" cy="4360923"/>
            </a:xfrm>
          </p:grpSpPr>
          <p:sp>
            <p:nvSpPr>
              <p:cNvPr id="1335" name="Google Shape;1335;p22"/>
              <p:cNvSpPr/>
              <p:nvPr/>
            </p:nvSpPr>
            <p:spPr>
              <a:xfrm rot="10800000">
                <a:off x="4076800" y="2467368"/>
                <a:ext cx="234600" cy="234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36" name="Google Shape;1336;p22"/>
              <p:cNvSpPr/>
              <p:nvPr/>
            </p:nvSpPr>
            <p:spPr>
              <a:xfrm rot="10800000">
                <a:off x="1137802" y="3577294"/>
                <a:ext cx="234600" cy="234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37" name="Google Shape;1337;p22"/>
              <p:cNvSpPr/>
              <p:nvPr/>
            </p:nvSpPr>
            <p:spPr>
              <a:xfrm rot="10800000">
                <a:off x="1731851" y="997900"/>
                <a:ext cx="484500" cy="484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38" name="Google Shape;1338;p22"/>
              <p:cNvSpPr/>
              <p:nvPr/>
            </p:nvSpPr>
            <p:spPr>
              <a:xfrm rot="10800000">
                <a:off x="2254926" y="2505869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39" name="Google Shape;1339;p22"/>
              <p:cNvSpPr/>
              <p:nvPr/>
            </p:nvSpPr>
            <p:spPr>
              <a:xfrm rot="10800000">
                <a:off x="3685300" y="3636544"/>
                <a:ext cx="116100" cy="116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40" name="Google Shape;1340;p22"/>
              <p:cNvSpPr/>
              <p:nvPr/>
            </p:nvSpPr>
            <p:spPr>
              <a:xfrm rot="10800000">
                <a:off x="2254926" y="3903969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41" name="Google Shape;1341;p22"/>
              <p:cNvSpPr/>
              <p:nvPr/>
            </p:nvSpPr>
            <p:spPr>
              <a:xfrm rot="10800000">
                <a:off x="3125451" y="1436544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42" name="Google Shape;1342;p22"/>
              <p:cNvSpPr/>
              <p:nvPr/>
            </p:nvSpPr>
            <p:spPr>
              <a:xfrm rot="10800000">
                <a:off x="447667" y="2351269"/>
                <a:ext cx="116100" cy="116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343" name="Google Shape;1343;p22"/>
              <p:cNvCxnSpPr>
                <a:stCxn id="1339" idx="5"/>
                <a:endCxn id="1338" idx="1"/>
              </p:cNvCxnSpPr>
              <p:nvPr/>
            </p:nvCxnSpPr>
            <p:spPr>
              <a:xfrm rot="8769356">
                <a:off x="2782616" y="2360623"/>
                <a:ext cx="526274" cy="157274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4" name="Google Shape;1344;p22"/>
              <p:cNvCxnSpPr>
                <a:stCxn id="1340" idx="4"/>
                <a:endCxn id="1338" idx="0"/>
              </p:cNvCxnSpPr>
              <p:nvPr/>
            </p:nvCxnSpPr>
            <p:spPr>
              <a:xfrm rot="8769075" flipH="1">
                <a:off x="1988166" y="2768320"/>
                <a:ext cx="691020" cy="103049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5" name="Google Shape;1345;p22"/>
              <p:cNvCxnSpPr>
                <a:stCxn id="1335" idx="6"/>
                <a:endCxn id="1338" idx="2"/>
              </p:cNvCxnSpPr>
              <p:nvPr/>
            </p:nvCxnSpPr>
            <p:spPr>
              <a:xfrm rot="8769491">
                <a:off x="2553455" y="2121214"/>
                <a:ext cx="1382290" cy="92690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6" name="Google Shape;1346;p22"/>
              <p:cNvCxnSpPr>
                <a:stCxn id="1335" idx="0"/>
                <a:endCxn id="1339" idx="3"/>
              </p:cNvCxnSpPr>
              <p:nvPr/>
            </p:nvCxnSpPr>
            <p:spPr>
              <a:xfrm rot="-2030280" flipH="1">
                <a:off x="3554311" y="2896576"/>
                <a:ext cx="870078" cy="56238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7" name="Google Shape;1347;p22"/>
              <p:cNvCxnSpPr>
                <a:stCxn id="1339" idx="7"/>
                <a:endCxn id="1340" idx="2"/>
              </p:cNvCxnSpPr>
              <p:nvPr/>
            </p:nvCxnSpPr>
            <p:spPr>
              <a:xfrm rot="8769605">
                <a:off x="2452857" y="3602445"/>
                <a:ext cx="1208890" cy="51329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8" name="Google Shape;1348;p22"/>
              <p:cNvCxnSpPr>
                <a:stCxn id="1340" idx="6"/>
                <a:endCxn id="1336" idx="1"/>
              </p:cNvCxnSpPr>
              <p:nvPr/>
            </p:nvCxnSpPr>
            <p:spPr>
              <a:xfrm rot="8768875">
                <a:off x="1472857" y="3539834"/>
                <a:ext cx="647338" cy="68086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9" name="Google Shape;1349;p22"/>
              <p:cNvCxnSpPr>
                <a:stCxn id="1338" idx="7"/>
                <a:endCxn id="1336" idx="3"/>
              </p:cNvCxnSpPr>
              <p:nvPr/>
            </p:nvCxnSpPr>
            <p:spPr>
              <a:xfrm rot="-2030278" flipH="1">
                <a:off x="1147266" y="2984238"/>
                <a:ext cx="1321550" cy="28323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0" name="Google Shape;1350;p22"/>
              <p:cNvCxnSpPr>
                <a:stCxn id="1335" idx="5"/>
                <a:endCxn id="1341" idx="1"/>
              </p:cNvCxnSpPr>
              <p:nvPr/>
            </p:nvCxnSpPr>
            <p:spPr>
              <a:xfrm rot="8769493">
                <a:off x="3591334" y="1412692"/>
                <a:ext cx="188543" cy="124716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1" name="Google Shape;1351;p22"/>
              <p:cNvCxnSpPr>
                <a:stCxn id="1341" idx="7"/>
                <a:endCxn id="1338" idx="3"/>
              </p:cNvCxnSpPr>
              <p:nvPr/>
            </p:nvCxnSpPr>
            <p:spPr>
              <a:xfrm rot="-2030495" flipH="1">
                <a:off x="2186803" y="1863549"/>
                <a:ext cx="1164126" cy="3727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2" name="Google Shape;1352;p22"/>
              <p:cNvCxnSpPr>
                <a:stCxn id="1341" idx="5"/>
                <a:endCxn id="1337" idx="2"/>
              </p:cNvCxnSpPr>
              <p:nvPr/>
            </p:nvCxnSpPr>
            <p:spPr>
              <a:xfrm rot="8769821">
                <a:off x="2356510" y="999099"/>
                <a:ext cx="651914" cy="70142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3" name="Google Shape;1353;p22"/>
              <p:cNvCxnSpPr>
                <a:stCxn id="1337" idx="0"/>
                <a:endCxn id="1338" idx="5"/>
              </p:cNvCxnSpPr>
              <p:nvPr/>
            </p:nvCxnSpPr>
            <p:spPr>
              <a:xfrm rot="-2029195" flipH="1">
                <a:off x="1960847" y="1486358"/>
                <a:ext cx="330408" cy="103848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4" name="Google Shape;1354;p22"/>
              <p:cNvCxnSpPr>
                <a:stCxn id="1337" idx="7"/>
                <a:endCxn id="1342" idx="3"/>
              </p:cNvCxnSpPr>
              <p:nvPr/>
            </p:nvCxnSpPr>
            <p:spPr>
              <a:xfrm rot="-2030477" flipH="1">
                <a:off x="386634" y="1842270"/>
                <a:ext cx="1576242" cy="9535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5" name="Google Shape;1355;p22"/>
              <p:cNvCxnSpPr>
                <a:stCxn id="1338" idx="6"/>
                <a:endCxn id="1342" idx="2"/>
              </p:cNvCxnSpPr>
              <p:nvPr/>
            </p:nvCxnSpPr>
            <p:spPr>
              <a:xfrm rot="8769842">
                <a:off x="755690" y="1953080"/>
                <a:ext cx="1307072" cy="108757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6" name="Google Shape;1356;p22"/>
              <p:cNvCxnSpPr>
                <a:stCxn id="1342" idx="0"/>
                <a:endCxn id="1336" idx="5"/>
              </p:cNvCxnSpPr>
              <p:nvPr/>
            </p:nvCxnSpPr>
            <p:spPr>
              <a:xfrm rot="-2024821" flipH="1">
                <a:off x="797015" y="2378694"/>
                <a:ext cx="83704" cy="132155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7" name="Google Shape;1357;p22"/>
              <p:cNvCxnSpPr>
                <a:stCxn id="1339" idx="4"/>
                <a:endCxn id="1337" idx="1"/>
              </p:cNvCxnSpPr>
              <p:nvPr/>
            </p:nvCxnSpPr>
            <p:spPr>
              <a:xfrm rot="8775347">
                <a:off x="2900285" y="1155017"/>
                <a:ext cx="88031" cy="273795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8" name="Google Shape;1358;p22"/>
              <p:cNvCxnSpPr>
                <a:stCxn id="1336" idx="4"/>
                <a:endCxn id="1337" idx="7"/>
              </p:cNvCxnSpPr>
              <p:nvPr/>
            </p:nvCxnSpPr>
            <p:spPr>
              <a:xfrm rot="8769813" flipH="1">
                <a:off x="698488" y="1747510"/>
                <a:ext cx="1661027" cy="149386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9" name="Google Shape;1359;p22"/>
              <p:cNvCxnSpPr>
                <a:stCxn id="1335" idx="5"/>
                <a:endCxn id="1337" idx="1"/>
              </p:cNvCxnSpPr>
              <p:nvPr/>
            </p:nvCxnSpPr>
            <p:spPr>
              <a:xfrm rot="8769113">
                <a:off x="2615603" y="956497"/>
                <a:ext cx="1025506" cy="200025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60" name="Google Shape;1360;p22"/>
              <p:cNvSpPr/>
              <p:nvPr/>
            </p:nvSpPr>
            <p:spPr>
              <a:xfrm rot="10800000">
                <a:off x="873701" y="691869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361" name="Google Shape;1361;p22"/>
              <p:cNvCxnSpPr>
                <a:stCxn id="1342" idx="4"/>
                <a:endCxn id="1360" idx="7"/>
              </p:cNvCxnSpPr>
              <p:nvPr/>
            </p:nvCxnSpPr>
            <p:spPr>
              <a:xfrm rot="8769580" flipH="1">
                <a:off x="114237" y="1064376"/>
                <a:ext cx="1173861" cy="104888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2" name="Google Shape;1362;p22"/>
              <p:cNvCxnSpPr>
                <a:stCxn id="1360" idx="2"/>
                <a:endCxn id="1337" idx="5"/>
              </p:cNvCxnSpPr>
              <p:nvPr/>
            </p:nvCxnSpPr>
            <p:spPr>
              <a:xfrm rot="-2029235">
                <a:off x="1179725" y="581031"/>
                <a:ext cx="474852" cy="67737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3" name="Google Shape;1363;p22"/>
              <p:cNvCxnSpPr>
                <a:stCxn id="1360" idx="0"/>
                <a:endCxn id="1336" idx="4"/>
              </p:cNvCxnSpPr>
              <p:nvPr/>
            </p:nvCxnSpPr>
            <p:spPr>
              <a:xfrm rot="-2030204" flipH="1">
                <a:off x="469943" y="996108"/>
                <a:ext cx="1267716" cy="243442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4" name="Google Shape;1364;p22"/>
              <p:cNvCxnSpPr>
                <a:stCxn id="1360" idx="1"/>
                <a:endCxn id="1338" idx="5"/>
              </p:cNvCxnSpPr>
              <p:nvPr/>
            </p:nvCxnSpPr>
            <p:spPr>
              <a:xfrm rot="-2032139">
                <a:off x="1589793" y="616894"/>
                <a:ext cx="106586" cy="21213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65" name="Google Shape;1365;p22"/>
              <p:cNvSpPr/>
              <p:nvPr/>
            </p:nvSpPr>
            <p:spPr>
              <a:xfrm rot="10800000">
                <a:off x="2346923" y="285337"/>
                <a:ext cx="234600" cy="234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366" name="Google Shape;1366;p22"/>
              <p:cNvCxnSpPr>
                <a:stCxn id="1360" idx="2"/>
                <a:endCxn id="1365" idx="6"/>
              </p:cNvCxnSpPr>
              <p:nvPr/>
            </p:nvCxnSpPr>
            <p:spPr>
              <a:xfrm rot="-2030441">
                <a:off x="1040224" y="373064"/>
                <a:ext cx="1297753" cy="42701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7" name="Google Shape;1367;p22"/>
              <p:cNvCxnSpPr>
                <a:stCxn id="1365" idx="1"/>
                <a:endCxn id="1341" idx="5"/>
              </p:cNvCxnSpPr>
              <p:nvPr/>
            </p:nvCxnSpPr>
            <p:spPr>
              <a:xfrm rot="-2034703" flipH="1">
                <a:off x="2826258" y="400719"/>
                <a:ext cx="43017" cy="114382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9" name="Google Shape;1369;p23"/>
          <p:cNvGrpSpPr/>
          <p:nvPr/>
        </p:nvGrpSpPr>
        <p:grpSpPr>
          <a:xfrm>
            <a:off x="190301" y="174004"/>
            <a:ext cx="8808974" cy="4007621"/>
            <a:chOff x="190301" y="174004"/>
            <a:chExt cx="8808974" cy="4007621"/>
          </a:xfrm>
        </p:grpSpPr>
        <p:grpSp>
          <p:nvGrpSpPr>
            <p:cNvPr id="1370" name="Google Shape;1370;p23"/>
            <p:cNvGrpSpPr/>
            <p:nvPr/>
          </p:nvGrpSpPr>
          <p:grpSpPr>
            <a:xfrm rot="10800000">
              <a:off x="190301" y="3858950"/>
              <a:ext cx="298275" cy="322675"/>
              <a:chOff x="8667225" y="681525"/>
              <a:chExt cx="298275" cy="322675"/>
            </a:xfrm>
          </p:grpSpPr>
          <p:sp>
            <p:nvSpPr>
              <p:cNvPr id="1371" name="Google Shape;1371;p23"/>
              <p:cNvSpPr/>
              <p:nvPr/>
            </p:nvSpPr>
            <p:spPr>
              <a:xfrm rot="10800000">
                <a:off x="8667225" y="82162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72" name="Google Shape;1372;p23"/>
              <p:cNvSpPr/>
              <p:nvPr/>
            </p:nvSpPr>
            <p:spPr>
              <a:xfrm rot="10800000">
                <a:off x="8825400" y="681525"/>
                <a:ext cx="140100" cy="140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73" name="Google Shape;1373;p23"/>
              <p:cNvSpPr/>
              <p:nvPr/>
            </p:nvSpPr>
            <p:spPr>
              <a:xfrm rot="10800000">
                <a:off x="8869800" y="95290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374" name="Google Shape;1374;p23"/>
            <p:cNvGrpSpPr/>
            <p:nvPr/>
          </p:nvGrpSpPr>
          <p:grpSpPr>
            <a:xfrm rot="-5139163">
              <a:off x="8591694" y="201328"/>
              <a:ext cx="406266" cy="379191"/>
              <a:chOff x="140150" y="4657175"/>
              <a:chExt cx="406275" cy="379200"/>
            </a:xfrm>
          </p:grpSpPr>
          <p:sp>
            <p:nvSpPr>
              <p:cNvPr id="1375" name="Google Shape;1375;p23"/>
              <p:cNvSpPr/>
              <p:nvPr/>
            </p:nvSpPr>
            <p:spPr>
              <a:xfrm rot="10800000">
                <a:off x="140150" y="494967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76" name="Google Shape;1376;p23"/>
              <p:cNvSpPr/>
              <p:nvPr/>
            </p:nvSpPr>
            <p:spPr>
              <a:xfrm rot="10800000">
                <a:off x="298325" y="4657175"/>
                <a:ext cx="140100" cy="140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77" name="Google Shape;1377;p23"/>
              <p:cNvSpPr/>
              <p:nvPr/>
            </p:nvSpPr>
            <p:spPr>
              <a:xfrm rot="10800000">
                <a:off x="495125" y="485235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78" name="Google Shape;1378;p23"/>
              <p:cNvSpPr/>
              <p:nvPr/>
            </p:nvSpPr>
            <p:spPr>
              <a:xfrm rot="10800000">
                <a:off x="165050" y="4657175"/>
                <a:ext cx="51300" cy="51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1379" name="Google Shape;1379;p23"/>
          <p:cNvGrpSpPr/>
          <p:nvPr/>
        </p:nvGrpSpPr>
        <p:grpSpPr>
          <a:xfrm>
            <a:off x="115024" y="-2374836"/>
            <a:ext cx="8971639" cy="9886184"/>
            <a:chOff x="115024" y="-2374836"/>
            <a:chExt cx="8971639" cy="9886184"/>
          </a:xfrm>
        </p:grpSpPr>
        <p:grpSp>
          <p:nvGrpSpPr>
            <p:cNvPr id="1380" name="Google Shape;1380;p23"/>
            <p:cNvGrpSpPr/>
            <p:nvPr/>
          </p:nvGrpSpPr>
          <p:grpSpPr>
            <a:xfrm flipH="1">
              <a:off x="115024" y="-2374836"/>
              <a:ext cx="3687215" cy="3485542"/>
              <a:chOff x="5337386" y="-2374836"/>
              <a:chExt cx="3687215" cy="3485542"/>
            </a:xfrm>
          </p:grpSpPr>
          <p:sp>
            <p:nvSpPr>
              <p:cNvPr id="1381" name="Google Shape;1381;p23"/>
              <p:cNvSpPr/>
              <p:nvPr/>
            </p:nvSpPr>
            <p:spPr>
              <a:xfrm rot="9698973">
                <a:off x="8256504" y="-2357857"/>
                <a:ext cx="128642" cy="128642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82" name="Google Shape;1382;p23"/>
              <p:cNvSpPr/>
              <p:nvPr/>
            </p:nvSpPr>
            <p:spPr>
              <a:xfrm rot="9699868">
                <a:off x="6325487" y="-94127"/>
                <a:ext cx="164028" cy="164028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83" name="Google Shape;1383;p23"/>
              <p:cNvSpPr/>
              <p:nvPr/>
            </p:nvSpPr>
            <p:spPr>
              <a:xfrm rot="9695130">
                <a:off x="7230532" y="-1291785"/>
                <a:ext cx="265916" cy="26591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84" name="Google Shape;1384;p23"/>
              <p:cNvSpPr/>
              <p:nvPr/>
            </p:nvSpPr>
            <p:spPr>
              <a:xfrm rot="9708981">
                <a:off x="8013809" y="-151576"/>
                <a:ext cx="86521" cy="8652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85" name="Google Shape;1385;p23"/>
              <p:cNvSpPr/>
              <p:nvPr/>
            </p:nvSpPr>
            <p:spPr>
              <a:xfrm rot="9699377">
                <a:off x="8889724" y="131264"/>
                <a:ext cx="119155" cy="11915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86" name="Google Shape;1386;p23"/>
              <p:cNvSpPr/>
              <p:nvPr/>
            </p:nvSpPr>
            <p:spPr>
              <a:xfrm rot="-9307649">
                <a:off x="7169475" y="191656"/>
                <a:ext cx="86305" cy="8630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87" name="Google Shape;1387;p23"/>
              <p:cNvSpPr/>
              <p:nvPr/>
            </p:nvSpPr>
            <p:spPr>
              <a:xfrm rot="9708981">
                <a:off x="7609568" y="-1824766"/>
                <a:ext cx="86521" cy="865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88" name="Google Shape;1388;p23"/>
              <p:cNvSpPr/>
              <p:nvPr/>
            </p:nvSpPr>
            <p:spPr>
              <a:xfrm rot="9698900">
                <a:off x="5354617" y="277974"/>
                <a:ext cx="130539" cy="13053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389" name="Google Shape;1389;p23"/>
              <p:cNvCxnSpPr>
                <a:stCxn id="1385" idx="5"/>
                <a:endCxn id="1384" idx="1"/>
              </p:cNvCxnSpPr>
              <p:nvPr/>
            </p:nvCxnSpPr>
            <p:spPr>
              <a:xfrm rot="10800000">
                <a:off x="8095656" y="-88788"/>
                <a:ext cx="800400" cy="25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0" name="Google Shape;1390;p23"/>
              <p:cNvCxnSpPr>
                <a:stCxn id="1386" idx="4"/>
                <a:endCxn id="1384" idx="6"/>
              </p:cNvCxnSpPr>
              <p:nvPr/>
            </p:nvCxnSpPr>
            <p:spPr>
              <a:xfrm rot="10800000" flipH="1">
                <a:off x="7230777" y="-94742"/>
                <a:ext cx="785100" cy="29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1" name="Google Shape;1391;p23"/>
              <p:cNvCxnSpPr>
                <a:stCxn id="1381" idx="0"/>
                <a:endCxn id="1385" idx="4"/>
              </p:cNvCxnSpPr>
              <p:nvPr/>
            </p:nvCxnSpPr>
            <p:spPr>
              <a:xfrm>
                <a:off x="8341075" y="-2232486"/>
                <a:ext cx="589500" cy="2366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2" name="Google Shape;1392;p23"/>
              <p:cNvCxnSpPr>
                <a:stCxn id="1385" idx="6"/>
                <a:endCxn id="1386" idx="2"/>
              </p:cNvCxnSpPr>
              <p:nvPr/>
            </p:nvCxnSpPr>
            <p:spPr>
              <a:xfrm flipH="1">
                <a:off x="7251752" y="209591"/>
                <a:ext cx="1641000" cy="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3" name="Google Shape;1393;p23"/>
              <p:cNvCxnSpPr>
                <a:stCxn id="1386" idx="6"/>
                <a:endCxn id="1382" idx="1"/>
              </p:cNvCxnSpPr>
              <p:nvPr/>
            </p:nvCxnSpPr>
            <p:spPr>
              <a:xfrm rot="10800000">
                <a:off x="6480777" y="24658"/>
                <a:ext cx="692700" cy="19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4" name="Google Shape;1394;p23"/>
              <p:cNvCxnSpPr>
                <a:stCxn id="1384" idx="6"/>
                <a:endCxn id="1382" idx="1"/>
              </p:cNvCxnSpPr>
              <p:nvPr/>
            </p:nvCxnSpPr>
            <p:spPr>
              <a:xfrm flipH="1">
                <a:off x="6480870" y="-94816"/>
                <a:ext cx="1535100" cy="119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5" name="Google Shape;1395;p23"/>
              <p:cNvCxnSpPr>
                <a:stCxn id="1381" idx="6"/>
                <a:endCxn id="1387" idx="3"/>
              </p:cNvCxnSpPr>
              <p:nvPr/>
            </p:nvCxnSpPr>
            <p:spPr>
              <a:xfrm flipH="1">
                <a:off x="7672375" y="-2273286"/>
                <a:ext cx="587400" cy="4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6" name="Google Shape;1396;p23"/>
              <p:cNvCxnSpPr>
                <a:stCxn id="1381" idx="7"/>
                <a:endCxn id="1384" idx="4"/>
              </p:cNvCxnSpPr>
              <p:nvPr/>
            </p:nvCxnSpPr>
            <p:spPr>
              <a:xfrm flipH="1">
                <a:off x="8043575" y="-2236048"/>
                <a:ext cx="248400" cy="208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7" name="Google Shape;1397;p23"/>
              <p:cNvCxnSpPr>
                <a:stCxn id="1387" idx="7"/>
                <a:endCxn id="1383" idx="3"/>
              </p:cNvCxnSpPr>
              <p:nvPr/>
            </p:nvCxnSpPr>
            <p:spPr>
              <a:xfrm flipH="1">
                <a:off x="7423012" y="-1742897"/>
                <a:ext cx="210300" cy="465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8" name="Google Shape;1398;p23"/>
              <p:cNvCxnSpPr>
                <a:stCxn id="1383" idx="0"/>
                <a:endCxn id="1384" idx="4"/>
              </p:cNvCxnSpPr>
              <p:nvPr/>
            </p:nvCxnSpPr>
            <p:spPr>
              <a:xfrm>
                <a:off x="7405490" y="-1032677"/>
                <a:ext cx="638100" cy="883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9" name="Google Shape;1399;p23"/>
              <p:cNvCxnSpPr>
                <a:stCxn id="1388" idx="2"/>
                <a:endCxn id="1382" idx="6"/>
              </p:cNvCxnSpPr>
              <p:nvPr/>
            </p:nvCxnSpPr>
            <p:spPr>
              <a:xfrm rot="10800000" flipH="1">
                <a:off x="5481836" y="13694"/>
                <a:ext cx="847800" cy="30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0" name="Google Shape;1400;p23"/>
              <p:cNvCxnSpPr>
                <a:stCxn id="1386" idx="7"/>
                <a:endCxn id="1388" idx="1"/>
              </p:cNvCxnSpPr>
              <p:nvPr/>
            </p:nvCxnSpPr>
            <p:spPr>
              <a:xfrm flipH="1">
                <a:off x="5478310" y="249658"/>
                <a:ext cx="1693800" cy="123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01" name="Google Shape;1401;p23"/>
              <p:cNvSpPr/>
              <p:nvPr/>
            </p:nvSpPr>
            <p:spPr>
              <a:xfrm rot="9708981">
                <a:off x="6280042" y="-655695"/>
                <a:ext cx="86521" cy="865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402" name="Google Shape;1402;p23"/>
              <p:cNvCxnSpPr>
                <a:stCxn id="1388" idx="3"/>
                <a:endCxn id="1401" idx="6"/>
              </p:cNvCxnSpPr>
              <p:nvPr/>
            </p:nvCxnSpPr>
            <p:spPr>
              <a:xfrm rot="10800000" flipH="1">
                <a:off x="5449161" y="-598892"/>
                <a:ext cx="833100" cy="88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3" name="Google Shape;1403;p23"/>
              <p:cNvCxnSpPr>
                <a:stCxn id="1401" idx="2"/>
                <a:endCxn id="1383" idx="6"/>
              </p:cNvCxnSpPr>
              <p:nvPr/>
            </p:nvCxnSpPr>
            <p:spPr>
              <a:xfrm rot="10800000" flipH="1">
                <a:off x="6364402" y="-1116735"/>
                <a:ext cx="873000" cy="49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4" name="Google Shape;1404;p23"/>
              <p:cNvCxnSpPr>
                <a:stCxn id="1401" idx="0"/>
                <a:endCxn id="1382" idx="4"/>
              </p:cNvCxnSpPr>
              <p:nvPr/>
            </p:nvCxnSpPr>
            <p:spPr>
              <a:xfrm>
                <a:off x="6336802" y="-571335"/>
                <a:ext cx="45000" cy="48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5" name="Google Shape;1405;p23"/>
              <p:cNvCxnSpPr>
                <a:stCxn id="1401" idx="1"/>
                <a:endCxn id="1384" idx="5"/>
              </p:cNvCxnSpPr>
              <p:nvPr/>
            </p:nvCxnSpPr>
            <p:spPr>
              <a:xfrm>
                <a:off x="6361911" y="-592919"/>
                <a:ext cx="1656600" cy="46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06" name="Google Shape;1406;p23"/>
              <p:cNvSpPr/>
              <p:nvPr/>
            </p:nvSpPr>
            <p:spPr>
              <a:xfrm rot="9698973">
                <a:off x="7912582" y="-1816833"/>
                <a:ext cx="128642" cy="128642"/>
              </a:xfrm>
              <a:prstGeom prst="ellipse">
                <a:avLst/>
              </a:prstGeom>
              <a:solidFill>
                <a:srgbClr val="86CF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407" name="Google Shape;1407;p23"/>
              <p:cNvCxnSpPr>
                <a:stCxn id="1383" idx="2"/>
                <a:endCxn id="1406" idx="7"/>
              </p:cNvCxnSpPr>
              <p:nvPr/>
            </p:nvCxnSpPr>
            <p:spPr>
              <a:xfrm rot="10800000" flipH="1">
                <a:off x="7489640" y="-1694927"/>
                <a:ext cx="458400" cy="494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8" name="Google Shape;1408;p23"/>
              <p:cNvCxnSpPr>
                <a:stCxn id="1406" idx="3"/>
                <a:endCxn id="1381" idx="7"/>
              </p:cNvCxnSpPr>
              <p:nvPr/>
            </p:nvCxnSpPr>
            <p:spPr>
              <a:xfrm rot="10800000" flipH="1">
                <a:off x="8005753" y="-2236000"/>
                <a:ext cx="286200" cy="42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9" name="Google Shape;1409;p23"/>
              <p:cNvCxnSpPr>
                <a:stCxn id="1384" idx="4"/>
                <a:endCxn id="1406" idx="0"/>
              </p:cNvCxnSpPr>
              <p:nvPr/>
            </p:nvCxnSpPr>
            <p:spPr>
              <a:xfrm rot="10800000">
                <a:off x="7997070" y="-1691416"/>
                <a:ext cx="46500" cy="154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10" name="Google Shape;1410;p23"/>
              <p:cNvSpPr/>
              <p:nvPr/>
            </p:nvSpPr>
            <p:spPr>
              <a:xfrm rot="9700738">
                <a:off x="8739027" y="840659"/>
                <a:ext cx="238594" cy="23859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411" name="Google Shape;1411;p23"/>
              <p:cNvCxnSpPr>
                <a:stCxn id="1384" idx="0"/>
                <a:endCxn id="1410" idx="4"/>
              </p:cNvCxnSpPr>
              <p:nvPr/>
            </p:nvCxnSpPr>
            <p:spPr>
              <a:xfrm>
                <a:off x="8070570" y="-67216"/>
                <a:ext cx="750300" cy="91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2" name="Google Shape;1412;p23"/>
              <p:cNvCxnSpPr>
                <a:stCxn id="1385" idx="7"/>
                <a:endCxn id="1410" idx="3"/>
              </p:cNvCxnSpPr>
              <p:nvPr/>
            </p:nvCxnSpPr>
            <p:spPr>
              <a:xfrm flipH="1">
                <a:off x="8911773" y="244086"/>
                <a:ext cx="10800" cy="60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13" name="Google Shape;1413;p23"/>
            <p:cNvGrpSpPr/>
            <p:nvPr/>
          </p:nvGrpSpPr>
          <p:grpSpPr>
            <a:xfrm>
              <a:off x="4731484" y="3997585"/>
              <a:ext cx="4355179" cy="3513764"/>
              <a:chOff x="720009" y="3852908"/>
              <a:chExt cx="4355179" cy="3513764"/>
            </a:xfrm>
          </p:grpSpPr>
          <p:sp>
            <p:nvSpPr>
              <p:cNvPr id="1414" name="Google Shape;1414;p23"/>
              <p:cNvSpPr/>
              <p:nvPr/>
            </p:nvSpPr>
            <p:spPr>
              <a:xfrm rot="8759498">
                <a:off x="4842687" y="3890706"/>
                <a:ext cx="194703" cy="1947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15" name="Google Shape;1415;p23"/>
              <p:cNvSpPr/>
              <p:nvPr/>
            </p:nvSpPr>
            <p:spPr>
              <a:xfrm rot="8759498">
                <a:off x="2275964" y="6863806"/>
                <a:ext cx="194703" cy="194703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16" name="Google Shape;1416;p23"/>
              <p:cNvSpPr/>
              <p:nvPr/>
            </p:nvSpPr>
            <p:spPr>
              <a:xfrm rot="8760064">
                <a:off x="1605200" y="4894668"/>
                <a:ext cx="401304" cy="401304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17" name="Google Shape;1417;p23"/>
              <p:cNvSpPr/>
              <p:nvPr/>
            </p:nvSpPr>
            <p:spPr>
              <a:xfrm rot="8752287">
                <a:off x="3601108" y="6091497"/>
                <a:ext cx="130469" cy="13046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18" name="Google Shape;1418;p23"/>
              <p:cNvSpPr/>
              <p:nvPr/>
            </p:nvSpPr>
            <p:spPr>
              <a:xfrm rot="8754177">
                <a:off x="4682827" y="4819876"/>
                <a:ext cx="210847" cy="210847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19" name="Google Shape;1419;p23"/>
              <p:cNvSpPr/>
              <p:nvPr/>
            </p:nvSpPr>
            <p:spPr>
              <a:xfrm rot="8752287">
                <a:off x="3494792" y="7210837"/>
                <a:ext cx="130469" cy="13046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20" name="Google Shape;1420;p23"/>
              <p:cNvSpPr/>
              <p:nvPr/>
            </p:nvSpPr>
            <p:spPr>
              <a:xfrm rot="8752287">
                <a:off x="3265787" y="4938959"/>
                <a:ext cx="130469" cy="13046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21" name="Google Shape;1421;p23"/>
              <p:cNvSpPr/>
              <p:nvPr/>
            </p:nvSpPr>
            <p:spPr>
              <a:xfrm rot="8754847">
                <a:off x="1467743" y="6207539"/>
                <a:ext cx="96354" cy="9635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422" name="Google Shape;1422;p23"/>
              <p:cNvCxnSpPr>
                <a:stCxn id="1419" idx="4"/>
                <a:endCxn id="1417" idx="0"/>
              </p:cNvCxnSpPr>
              <p:nvPr/>
            </p:nvCxnSpPr>
            <p:spPr>
              <a:xfrm rot="10800000" flipH="1">
                <a:off x="3523426" y="6210771"/>
                <a:ext cx="179400" cy="101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3" name="Google Shape;1423;p23"/>
              <p:cNvCxnSpPr>
                <a:stCxn id="1414" idx="7"/>
                <a:endCxn id="1418" idx="3"/>
              </p:cNvCxnSpPr>
              <p:nvPr/>
            </p:nvCxnSpPr>
            <p:spPr>
              <a:xfrm flipH="1">
                <a:off x="4808077" y="4083623"/>
                <a:ext cx="113400" cy="73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4" name="Google Shape;1424;p23"/>
              <p:cNvCxnSpPr>
                <a:stCxn id="1418" idx="7"/>
                <a:endCxn id="1419" idx="2"/>
              </p:cNvCxnSpPr>
              <p:nvPr/>
            </p:nvCxnSpPr>
            <p:spPr>
              <a:xfrm flipH="1">
                <a:off x="3613910" y="5028820"/>
                <a:ext cx="1154400" cy="22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5" name="Google Shape;1425;p23"/>
              <p:cNvCxnSpPr>
                <a:stCxn id="1419" idx="6"/>
                <a:endCxn id="1415" idx="1"/>
              </p:cNvCxnSpPr>
              <p:nvPr/>
            </p:nvCxnSpPr>
            <p:spPr>
              <a:xfrm rot="10800000">
                <a:off x="2468926" y="6979671"/>
                <a:ext cx="1037100" cy="333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6" name="Google Shape;1426;p23"/>
              <p:cNvCxnSpPr>
                <a:stCxn id="1417" idx="7"/>
                <a:endCxn id="1415" idx="3"/>
              </p:cNvCxnSpPr>
              <p:nvPr/>
            </p:nvCxnSpPr>
            <p:spPr>
              <a:xfrm flipH="1">
                <a:off x="2391939" y="6220795"/>
                <a:ext cx="1262100" cy="64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7" name="Google Shape;1427;p23"/>
              <p:cNvCxnSpPr>
                <a:stCxn id="1414" idx="6"/>
                <a:endCxn id="1420" idx="2"/>
              </p:cNvCxnSpPr>
              <p:nvPr/>
            </p:nvCxnSpPr>
            <p:spPr>
              <a:xfrm flipH="1">
                <a:off x="3385138" y="4042508"/>
                <a:ext cx="1474200" cy="92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8" name="Google Shape;1428;p23"/>
              <p:cNvCxnSpPr>
                <a:stCxn id="1420" idx="0"/>
                <a:endCxn id="1417" idx="2"/>
              </p:cNvCxnSpPr>
              <p:nvPr/>
            </p:nvCxnSpPr>
            <p:spPr>
              <a:xfrm>
                <a:off x="3367622" y="5058194"/>
                <a:ext cx="352800" cy="10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9" name="Google Shape;1429;p23"/>
              <p:cNvCxnSpPr>
                <a:stCxn id="1420" idx="5"/>
                <a:endCxn id="1416" idx="1"/>
              </p:cNvCxnSpPr>
              <p:nvPr/>
            </p:nvCxnSpPr>
            <p:spPr>
              <a:xfrm flipH="1">
                <a:off x="2002758" y="4991890"/>
                <a:ext cx="1264200" cy="14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0" name="Google Shape;1430;p23"/>
              <p:cNvCxnSpPr>
                <a:stCxn id="1416" idx="0"/>
                <a:endCxn id="1417" idx="5"/>
              </p:cNvCxnSpPr>
              <p:nvPr/>
            </p:nvCxnSpPr>
            <p:spPr>
              <a:xfrm>
                <a:off x="1918052" y="5261670"/>
                <a:ext cx="1684200" cy="88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1" name="Google Shape;1431;p23"/>
              <p:cNvCxnSpPr>
                <a:stCxn id="1416" idx="7"/>
                <a:endCxn id="1421" idx="3"/>
              </p:cNvCxnSpPr>
              <p:nvPr/>
            </p:nvCxnSpPr>
            <p:spPr>
              <a:xfrm flipH="1">
                <a:off x="1525162" y="5292284"/>
                <a:ext cx="242400" cy="916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2" name="Google Shape;1432;p23"/>
              <p:cNvCxnSpPr>
                <a:stCxn id="1417" idx="6"/>
                <a:endCxn id="1421" idx="2"/>
              </p:cNvCxnSpPr>
              <p:nvPr/>
            </p:nvCxnSpPr>
            <p:spPr>
              <a:xfrm flipH="1">
                <a:off x="1555843" y="6193331"/>
                <a:ext cx="2056500" cy="3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3" name="Google Shape;1433;p23"/>
              <p:cNvCxnSpPr>
                <a:stCxn id="1421" idx="0"/>
                <a:endCxn id="1415" idx="4"/>
              </p:cNvCxnSpPr>
              <p:nvPr/>
            </p:nvCxnSpPr>
            <p:spPr>
              <a:xfrm>
                <a:off x="1542920" y="6295616"/>
                <a:ext cx="775800" cy="58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4" name="Google Shape;1434;p23"/>
              <p:cNvCxnSpPr>
                <a:stCxn id="1419" idx="5"/>
                <a:endCxn id="1421" idx="1"/>
              </p:cNvCxnSpPr>
              <p:nvPr/>
            </p:nvCxnSpPr>
            <p:spPr>
              <a:xfrm rot="10800000">
                <a:off x="1563363" y="6264768"/>
                <a:ext cx="1932600" cy="99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5" name="Google Shape;1435;p23"/>
              <p:cNvCxnSpPr>
                <a:stCxn id="1418" idx="6"/>
                <a:endCxn id="1421" idx="1"/>
              </p:cNvCxnSpPr>
              <p:nvPr/>
            </p:nvCxnSpPr>
            <p:spPr>
              <a:xfrm flipH="1">
                <a:off x="1563250" y="4984400"/>
                <a:ext cx="3137700" cy="128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6" name="Google Shape;1436;p23"/>
              <p:cNvCxnSpPr>
                <a:stCxn id="1418" idx="5"/>
                <a:endCxn id="1420" idx="2"/>
              </p:cNvCxnSpPr>
              <p:nvPr/>
            </p:nvCxnSpPr>
            <p:spPr>
              <a:xfrm flipH="1">
                <a:off x="3385130" y="4905359"/>
                <a:ext cx="1299600" cy="6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7" name="Google Shape;1437;p23"/>
              <p:cNvCxnSpPr>
                <a:stCxn id="1415" idx="4"/>
                <a:endCxn id="1416" idx="7"/>
              </p:cNvCxnSpPr>
              <p:nvPr/>
            </p:nvCxnSpPr>
            <p:spPr>
              <a:xfrm rot="10800000">
                <a:off x="1767465" y="5292257"/>
                <a:ext cx="551400" cy="158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38" name="Google Shape;1438;p23"/>
              <p:cNvSpPr/>
              <p:nvPr/>
            </p:nvSpPr>
            <p:spPr>
              <a:xfrm rot="8752287">
                <a:off x="745374" y="4876732"/>
                <a:ext cx="130469" cy="13046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439" name="Google Shape;1439;p23"/>
              <p:cNvCxnSpPr>
                <a:stCxn id="1421" idx="4"/>
                <a:endCxn id="1438" idx="7"/>
              </p:cNvCxnSpPr>
              <p:nvPr/>
            </p:nvCxnSpPr>
            <p:spPr>
              <a:xfrm rot="10800000">
                <a:off x="798320" y="5005916"/>
                <a:ext cx="690600" cy="120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0" name="Google Shape;1440;p23"/>
              <p:cNvCxnSpPr>
                <a:stCxn id="1438" idx="1"/>
                <a:endCxn id="1416" idx="5"/>
              </p:cNvCxnSpPr>
              <p:nvPr/>
            </p:nvCxnSpPr>
            <p:spPr>
              <a:xfrm>
                <a:off x="874673" y="4954270"/>
                <a:ext cx="734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41" name="Google Shape;1441;p23"/>
              <p:cNvSpPr/>
              <p:nvPr/>
            </p:nvSpPr>
            <p:spPr>
              <a:xfrm rot="8759498">
                <a:off x="1785083" y="4514433"/>
                <a:ext cx="194703" cy="194703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442" name="Google Shape;1442;p23"/>
              <p:cNvCxnSpPr>
                <a:stCxn id="1438" idx="2"/>
                <a:endCxn id="1441" idx="5"/>
              </p:cNvCxnSpPr>
              <p:nvPr/>
            </p:nvCxnSpPr>
            <p:spPr>
              <a:xfrm rot="10800000" flipH="1">
                <a:off x="864609" y="4593367"/>
                <a:ext cx="922200" cy="31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3" name="Google Shape;1443;p23"/>
              <p:cNvCxnSpPr>
                <a:stCxn id="1441" idx="1"/>
                <a:endCxn id="1420" idx="5"/>
              </p:cNvCxnSpPr>
              <p:nvPr/>
            </p:nvCxnSpPr>
            <p:spPr>
              <a:xfrm>
                <a:off x="1977999" y="4630346"/>
                <a:ext cx="1289100" cy="36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4" name="Google Shape;1444;p23"/>
              <p:cNvCxnSpPr>
                <a:stCxn id="1441" idx="7"/>
                <a:endCxn id="1416" idx="3"/>
              </p:cNvCxnSpPr>
              <p:nvPr/>
            </p:nvCxnSpPr>
            <p:spPr>
              <a:xfrm flipH="1">
                <a:off x="1844072" y="4707350"/>
                <a:ext cx="19800" cy="19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5"/>
          <p:cNvSpPr txBox="1">
            <a:spLocks noGrp="1"/>
          </p:cNvSpPr>
          <p:nvPr>
            <p:ph type="subTitle" idx="1"/>
          </p:nvPr>
        </p:nvSpPr>
        <p:spPr>
          <a:xfrm>
            <a:off x="4951702" y="2609977"/>
            <a:ext cx="3141900" cy="11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"/>
          <p:cNvSpPr txBox="1">
            <a:spLocks noGrp="1"/>
          </p:cNvSpPr>
          <p:nvPr>
            <p:ph type="subTitle" idx="2"/>
          </p:nvPr>
        </p:nvSpPr>
        <p:spPr>
          <a:xfrm>
            <a:off x="1050400" y="2609977"/>
            <a:ext cx="3141900" cy="11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"/>
          <p:cNvSpPr txBox="1">
            <a:spLocks noGrp="1"/>
          </p:cNvSpPr>
          <p:nvPr>
            <p:ph type="subTitle" idx="3"/>
          </p:nvPr>
        </p:nvSpPr>
        <p:spPr>
          <a:xfrm>
            <a:off x="1050400" y="1821125"/>
            <a:ext cx="3141900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5" name="Google Shape;235;p5"/>
          <p:cNvSpPr txBox="1">
            <a:spLocks noGrp="1"/>
          </p:cNvSpPr>
          <p:nvPr>
            <p:ph type="subTitle" idx="4"/>
          </p:nvPr>
        </p:nvSpPr>
        <p:spPr>
          <a:xfrm>
            <a:off x="4951707" y="1821125"/>
            <a:ext cx="3141900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36" name="Google Shape;236;p5"/>
          <p:cNvGrpSpPr/>
          <p:nvPr/>
        </p:nvGrpSpPr>
        <p:grpSpPr>
          <a:xfrm>
            <a:off x="-497962" y="-2402532"/>
            <a:ext cx="9442425" cy="7984626"/>
            <a:chOff x="-497962" y="-2402532"/>
            <a:chExt cx="9442425" cy="7984626"/>
          </a:xfrm>
        </p:grpSpPr>
        <p:grpSp>
          <p:nvGrpSpPr>
            <p:cNvPr id="237" name="Google Shape;237;p5"/>
            <p:cNvGrpSpPr/>
            <p:nvPr/>
          </p:nvGrpSpPr>
          <p:grpSpPr>
            <a:xfrm>
              <a:off x="4589284" y="-2402532"/>
              <a:ext cx="4355179" cy="2890037"/>
              <a:chOff x="4589284" y="-2402532"/>
              <a:chExt cx="4355179" cy="2890037"/>
            </a:xfrm>
          </p:grpSpPr>
          <p:sp>
            <p:nvSpPr>
              <p:cNvPr id="238" name="Google Shape;238;p5"/>
              <p:cNvSpPr/>
              <p:nvPr/>
            </p:nvSpPr>
            <p:spPr>
              <a:xfrm rot="-2040502">
                <a:off x="4627083" y="192930"/>
                <a:ext cx="194703" cy="1947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 rot="-2040502">
                <a:off x="7193806" y="-2094369"/>
                <a:ext cx="194703" cy="194703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 rot="-2039936">
                <a:off x="7657969" y="-331832"/>
                <a:ext cx="401304" cy="401304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 rot="-2047713">
                <a:off x="6999695" y="-800627"/>
                <a:ext cx="130469" cy="13046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 rot="-2045153">
                <a:off x="6126796" y="-832163"/>
                <a:ext cx="96354" cy="9635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3" name="Google Shape;243;p5"/>
              <p:cNvSpPr/>
              <p:nvPr/>
            </p:nvSpPr>
            <p:spPr>
              <a:xfrm rot="-2047713">
                <a:off x="6039211" y="-2377167"/>
                <a:ext cx="130469" cy="13046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4" name="Google Shape;244;p5"/>
              <p:cNvSpPr/>
              <p:nvPr/>
            </p:nvSpPr>
            <p:spPr>
              <a:xfrm rot="-2047713">
                <a:off x="6268216" y="-105290"/>
                <a:ext cx="130469" cy="13046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 rot="-2045153">
                <a:off x="8100376" y="-1339754"/>
                <a:ext cx="96354" cy="9635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46" name="Google Shape;246;p5"/>
              <p:cNvCxnSpPr>
                <a:stCxn id="242" idx="5"/>
                <a:endCxn id="241" idx="1"/>
              </p:cNvCxnSpPr>
              <p:nvPr/>
            </p:nvCxnSpPr>
            <p:spPr>
              <a:xfrm>
                <a:off x="6222278" y="-774864"/>
                <a:ext cx="778500" cy="2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" name="Google Shape;247;p5"/>
              <p:cNvCxnSpPr>
                <a:stCxn id="243" idx="4"/>
                <a:endCxn id="241" idx="0"/>
              </p:cNvCxnSpPr>
              <p:nvPr/>
            </p:nvCxnSpPr>
            <p:spPr>
              <a:xfrm>
                <a:off x="6141046" y="-2257932"/>
                <a:ext cx="887400" cy="1468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" name="Google Shape;248;p5"/>
              <p:cNvCxnSpPr>
                <a:stCxn id="238" idx="6"/>
                <a:endCxn id="242" idx="3"/>
              </p:cNvCxnSpPr>
              <p:nvPr/>
            </p:nvCxnSpPr>
            <p:spPr>
              <a:xfrm rot="10800000" flipH="1">
                <a:off x="4805134" y="-736769"/>
                <a:ext cx="1360800" cy="9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" name="Google Shape;249;p5"/>
              <p:cNvCxnSpPr>
                <a:stCxn id="242" idx="7"/>
                <a:endCxn id="243" idx="2"/>
              </p:cNvCxnSpPr>
              <p:nvPr/>
            </p:nvCxnSpPr>
            <p:spPr>
              <a:xfrm rot="10800000">
                <a:off x="6050594" y="-2275192"/>
                <a:ext cx="133500" cy="144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" name="Google Shape;250;p5"/>
              <p:cNvCxnSpPr>
                <a:stCxn id="243" idx="6"/>
                <a:endCxn id="239" idx="1"/>
              </p:cNvCxnSpPr>
              <p:nvPr/>
            </p:nvCxnSpPr>
            <p:spPr>
              <a:xfrm>
                <a:off x="6158446" y="-2348532"/>
                <a:ext cx="1037100" cy="333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" name="Google Shape;251;p5"/>
              <p:cNvCxnSpPr>
                <a:stCxn id="241" idx="7"/>
                <a:endCxn id="239" idx="3"/>
              </p:cNvCxnSpPr>
              <p:nvPr/>
            </p:nvCxnSpPr>
            <p:spPr>
              <a:xfrm rot="10800000" flipH="1">
                <a:off x="7077233" y="-1901356"/>
                <a:ext cx="195300" cy="110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252;p5"/>
              <p:cNvCxnSpPr>
                <a:stCxn id="238" idx="6"/>
                <a:endCxn id="244" idx="1"/>
              </p:cNvCxnSpPr>
              <p:nvPr/>
            </p:nvCxnSpPr>
            <p:spPr>
              <a:xfrm rot="10800000" flipH="1">
                <a:off x="4805134" y="-52469"/>
                <a:ext cx="1464300" cy="28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3" name="Google Shape;253;p5"/>
              <p:cNvCxnSpPr>
                <a:stCxn id="244" idx="6"/>
                <a:endCxn id="241" idx="2"/>
              </p:cNvCxnSpPr>
              <p:nvPr/>
            </p:nvCxnSpPr>
            <p:spPr>
              <a:xfrm rot="10800000" flipH="1">
                <a:off x="6387451" y="-698855"/>
                <a:ext cx="623400" cy="62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" name="Google Shape;254;p5"/>
              <p:cNvCxnSpPr>
                <a:stCxn id="244" idx="5"/>
                <a:endCxn id="240" idx="1"/>
              </p:cNvCxnSpPr>
              <p:nvPr/>
            </p:nvCxnSpPr>
            <p:spPr>
              <a:xfrm rot="10800000" flipH="1">
                <a:off x="6397515" y="-169351"/>
                <a:ext cx="1264200" cy="14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5"/>
              <p:cNvCxnSpPr>
                <a:stCxn id="240" idx="0"/>
                <a:endCxn id="241" idx="5"/>
              </p:cNvCxnSpPr>
              <p:nvPr/>
            </p:nvCxnSpPr>
            <p:spPr>
              <a:xfrm rot="10800000">
                <a:off x="7129021" y="-723230"/>
                <a:ext cx="617400" cy="4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256;p5"/>
              <p:cNvCxnSpPr>
                <a:stCxn id="240" idx="7"/>
                <a:endCxn id="245" idx="3"/>
              </p:cNvCxnSpPr>
              <p:nvPr/>
            </p:nvCxnSpPr>
            <p:spPr>
              <a:xfrm rot="10800000" flipH="1">
                <a:off x="7896910" y="-1244345"/>
                <a:ext cx="242400" cy="916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" name="Google Shape;257;p5"/>
              <p:cNvCxnSpPr>
                <a:stCxn id="241" idx="6"/>
                <a:endCxn id="245" idx="2"/>
              </p:cNvCxnSpPr>
              <p:nvPr/>
            </p:nvCxnSpPr>
            <p:spPr>
              <a:xfrm rot="10800000" flipH="1">
                <a:off x="7118930" y="-1264592"/>
                <a:ext cx="989700" cy="49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258;p5"/>
              <p:cNvCxnSpPr>
                <a:stCxn id="245" idx="0"/>
                <a:endCxn id="239" idx="5"/>
              </p:cNvCxnSpPr>
              <p:nvPr/>
            </p:nvCxnSpPr>
            <p:spPr>
              <a:xfrm rot="10800000">
                <a:off x="7386853" y="-1978577"/>
                <a:ext cx="734700" cy="647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" name="Google Shape;259;p5"/>
              <p:cNvCxnSpPr>
                <a:stCxn id="243" idx="5"/>
                <a:endCxn id="245" idx="1"/>
              </p:cNvCxnSpPr>
              <p:nvPr/>
            </p:nvCxnSpPr>
            <p:spPr>
              <a:xfrm>
                <a:off x="6168510" y="-2299629"/>
                <a:ext cx="1932600" cy="99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260;p5"/>
              <p:cNvCxnSpPr>
                <a:stCxn id="242" idx="6"/>
                <a:endCxn id="245" idx="1"/>
              </p:cNvCxnSpPr>
              <p:nvPr/>
            </p:nvCxnSpPr>
            <p:spPr>
              <a:xfrm rot="10800000" flipH="1">
                <a:off x="6214873" y="-1300586"/>
                <a:ext cx="1886400" cy="48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261;p5"/>
              <p:cNvCxnSpPr>
                <a:stCxn id="242" idx="4"/>
                <a:endCxn id="240" idx="1"/>
              </p:cNvCxnSpPr>
              <p:nvPr/>
            </p:nvCxnSpPr>
            <p:spPr>
              <a:xfrm>
                <a:off x="6201973" y="-744086"/>
                <a:ext cx="1459800" cy="5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" name="Google Shape;262;p5"/>
              <p:cNvCxnSpPr>
                <a:stCxn id="239" idx="4"/>
                <a:endCxn id="240" idx="7"/>
              </p:cNvCxnSpPr>
              <p:nvPr/>
            </p:nvCxnSpPr>
            <p:spPr>
              <a:xfrm>
                <a:off x="7345607" y="-1916318"/>
                <a:ext cx="551400" cy="158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63" name="Google Shape;263;p5"/>
              <p:cNvSpPr/>
              <p:nvPr/>
            </p:nvSpPr>
            <p:spPr>
              <a:xfrm rot="-2047713">
                <a:off x="8788629" y="-43062"/>
                <a:ext cx="130469" cy="13046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64" name="Google Shape;264;p5"/>
              <p:cNvCxnSpPr>
                <a:stCxn id="245" idx="4"/>
                <a:endCxn id="263" idx="7"/>
              </p:cNvCxnSpPr>
              <p:nvPr/>
            </p:nvCxnSpPr>
            <p:spPr>
              <a:xfrm>
                <a:off x="8175553" y="-1251677"/>
                <a:ext cx="690600" cy="120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" name="Google Shape;265;p5"/>
              <p:cNvCxnSpPr>
                <a:stCxn id="263" idx="1"/>
                <a:endCxn id="240" idx="5"/>
              </p:cNvCxnSpPr>
              <p:nvPr/>
            </p:nvCxnSpPr>
            <p:spPr>
              <a:xfrm rot="10800000">
                <a:off x="8055700" y="-93031"/>
                <a:ext cx="734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" name="Google Shape;266;p5"/>
              <p:cNvCxnSpPr>
                <a:stCxn id="263" idx="0"/>
                <a:endCxn id="239" idx="4"/>
              </p:cNvCxnSpPr>
              <p:nvPr/>
            </p:nvCxnSpPr>
            <p:spPr>
              <a:xfrm rot="10800000">
                <a:off x="7345463" y="-1916427"/>
                <a:ext cx="1471800" cy="188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267;p5"/>
              <p:cNvCxnSpPr>
                <a:stCxn id="263" idx="1"/>
                <a:endCxn id="241" idx="5"/>
              </p:cNvCxnSpPr>
              <p:nvPr/>
            </p:nvCxnSpPr>
            <p:spPr>
              <a:xfrm rot="10800000">
                <a:off x="7129000" y="-723031"/>
                <a:ext cx="1660800" cy="73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68" name="Google Shape;268;p5"/>
              <p:cNvSpPr/>
              <p:nvPr/>
            </p:nvSpPr>
            <p:spPr>
              <a:xfrm rot="-2040502">
                <a:off x="7684687" y="255003"/>
                <a:ext cx="194703" cy="19470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69" name="Google Shape;269;p5"/>
              <p:cNvCxnSpPr>
                <a:stCxn id="263" idx="2"/>
                <a:endCxn id="268" idx="5"/>
              </p:cNvCxnSpPr>
              <p:nvPr/>
            </p:nvCxnSpPr>
            <p:spPr>
              <a:xfrm flipH="1">
                <a:off x="7877663" y="58773"/>
                <a:ext cx="922200" cy="31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270;p5"/>
              <p:cNvCxnSpPr>
                <a:stCxn id="268" idx="1"/>
                <a:endCxn id="244" idx="5"/>
              </p:cNvCxnSpPr>
              <p:nvPr/>
            </p:nvCxnSpPr>
            <p:spPr>
              <a:xfrm rot="10800000">
                <a:off x="6397373" y="-27707"/>
                <a:ext cx="1289100" cy="36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271;p5"/>
              <p:cNvCxnSpPr>
                <a:stCxn id="268" idx="7"/>
                <a:endCxn id="240" idx="3"/>
              </p:cNvCxnSpPr>
              <p:nvPr/>
            </p:nvCxnSpPr>
            <p:spPr>
              <a:xfrm rot="10800000" flipH="1">
                <a:off x="7800600" y="65689"/>
                <a:ext cx="19800" cy="19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72" name="Google Shape;272;p5"/>
            <p:cNvGrpSpPr/>
            <p:nvPr/>
          </p:nvGrpSpPr>
          <p:grpSpPr>
            <a:xfrm rot="10800000" flipH="1">
              <a:off x="-497962" y="2260383"/>
              <a:ext cx="3063625" cy="3321711"/>
              <a:chOff x="-460575" y="-671217"/>
              <a:chExt cx="3063625" cy="3321711"/>
            </a:xfrm>
          </p:grpSpPr>
          <p:cxnSp>
            <p:nvCxnSpPr>
              <p:cNvPr id="273" name="Google Shape;273;p5"/>
              <p:cNvCxnSpPr>
                <a:stCxn id="274" idx="6"/>
                <a:endCxn id="275" idx="2"/>
              </p:cNvCxnSpPr>
              <p:nvPr/>
            </p:nvCxnSpPr>
            <p:spPr>
              <a:xfrm rot="10800000" flipH="1">
                <a:off x="421801" y="-63292"/>
                <a:ext cx="2023800" cy="47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5" name="Google Shape;275;p5"/>
              <p:cNvSpPr/>
              <p:nvPr/>
            </p:nvSpPr>
            <p:spPr>
              <a:xfrm>
                <a:off x="2445550" y="-142081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61646" y="-671217"/>
                <a:ext cx="1575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90425" y="2492994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125826" y="886737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382937" y="1317277"/>
                <a:ext cx="1569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80" name="Google Shape;280;p5"/>
              <p:cNvCxnSpPr>
                <a:stCxn id="279" idx="4"/>
                <a:endCxn id="277" idx="0"/>
              </p:cNvCxnSpPr>
              <p:nvPr/>
            </p:nvCxnSpPr>
            <p:spPr>
              <a:xfrm flipH="1">
                <a:off x="169187" y="1474777"/>
                <a:ext cx="292200" cy="10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5"/>
              <p:cNvCxnSpPr>
                <a:stCxn id="278" idx="4"/>
                <a:endCxn id="277" idx="0"/>
              </p:cNvCxnSpPr>
              <p:nvPr/>
            </p:nvCxnSpPr>
            <p:spPr>
              <a:xfrm>
                <a:off x="169176" y="973437"/>
                <a:ext cx="0" cy="151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2" name="Google Shape;282;p5"/>
              <p:cNvCxnSpPr>
                <a:stCxn id="278" idx="5"/>
                <a:endCxn id="279" idx="1"/>
              </p:cNvCxnSpPr>
              <p:nvPr/>
            </p:nvCxnSpPr>
            <p:spPr>
              <a:xfrm>
                <a:off x="199829" y="960741"/>
                <a:ext cx="206100" cy="37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" name="Google Shape;283;p5"/>
              <p:cNvCxnSpPr>
                <a:stCxn id="278" idx="0"/>
                <a:endCxn id="276" idx="4"/>
              </p:cNvCxnSpPr>
              <p:nvPr/>
            </p:nvCxnSpPr>
            <p:spPr>
              <a:xfrm rot="10800000">
                <a:off x="140376" y="-513663"/>
                <a:ext cx="28800" cy="140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4" name="Google Shape;284;p5"/>
              <p:cNvCxnSpPr>
                <a:stCxn id="278" idx="7"/>
                <a:endCxn id="274" idx="3"/>
              </p:cNvCxnSpPr>
              <p:nvPr/>
            </p:nvCxnSpPr>
            <p:spPr>
              <a:xfrm rot="10800000" flipH="1">
                <a:off x="199829" y="443734"/>
                <a:ext cx="147900" cy="45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5" name="Google Shape;285;p5"/>
              <p:cNvCxnSpPr>
                <a:stCxn id="276" idx="5"/>
                <a:endCxn id="274" idx="0"/>
              </p:cNvCxnSpPr>
              <p:nvPr/>
            </p:nvCxnSpPr>
            <p:spPr>
              <a:xfrm>
                <a:off x="196080" y="-536782"/>
                <a:ext cx="182400" cy="9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6" name="Google Shape;286;p5"/>
              <p:cNvCxnSpPr>
                <a:stCxn id="276" idx="6"/>
                <a:endCxn id="275" idx="2"/>
              </p:cNvCxnSpPr>
              <p:nvPr/>
            </p:nvCxnSpPr>
            <p:spPr>
              <a:xfrm>
                <a:off x="219146" y="-592467"/>
                <a:ext cx="2226300" cy="52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7" name="Google Shape;287;p5"/>
              <p:cNvCxnSpPr>
                <a:stCxn id="288" idx="1"/>
                <a:endCxn id="276" idx="5"/>
              </p:cNvCxnSpPr>
              <p:nvPr/>
            </p:nvCxnSpPr>
            <p:spPr>
              <a:xfrm rot="10800000">
                <a:off x="195958" y="-536780"/>
                <a:ext cx="600600" cy="72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9" name="Google Shape;289;p5"/>
              <p:cNvCxnSpPr>
                <a:stCxn id="279" idx="0"/>
                <a:endCxn id="274" idx="4"/>
              </p:cNvCxnSpPr>
              <p:nvPr/>
            </p:nvCxnSpPr>
            <p:spPr>
              <a:xfrm rot="10800000">
                <a:off x="378587" y="456577"/>
                <a:ext cx="82800" cy="86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Google Shape;290;p5"/>
              <p:cNvCxnSpPr>
                <a:stCxn id="279" idx="0"/>
                <a:endCxn id="288" idx="3"/>
              </p:cNvCxnSpPr>
              <p:nvPr/>
            </p:nvCxnSpPr>
            <p:spPr>
              <a:xfrm rot="10800000" flipH="1">
                <a:off x="461387" y="268177"/>
                <a:ext cx="335100" cy="104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1" name="Google Shape;291;p5"/>
              <p:cNvSpPr/>
              <p:nvPr/>
            </p:nvSpPr>
            <p:spPr>
              <a:xfrm>
                <a:off x="987225" y="-92131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92" name="Google Shape;292;p5"/>
              <p:cNvCxnSpPr>
                <a:stCxn id="276" idx="5"/>
                <a:endCxn id="291" idx="1"/>
              </p:cNvCxnSpPr>
              <p:nvPr/>
            </p:nvCxnSpPr>
            <p:spPr>
              <a:xfrm>
                <a:off x="196080" y="-536782"/>
                <a:ext cx="814200" cy="46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3" name="Google Shape;293;p5"/>
              <p:cNvCxnSpPr>
                <a:stCxn id="288" idx="7"/>
                <a:endCxn id="291" idx="3"/>
              </p:cNvCxnSpPr>
              <p:nvPr/>
            </p:nvCxnSpPr>
            <p:spPr>
              <a:xfrm rot="10800000" flipH="1">
                <a:off x="877592" y="42220"/>
                <a:ext cx="132600" cy="144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Google Shape;294;p5"/>
              <p:cNvCxnSpPr>
                <a:stCxn id="291" idx="6"/>
                <a:endCxn id="275" idx="2"/>
              </p:cNvCxnSpPr>
              <p:nvPr/>
            </p:nvCxnSpPr>
            <p:spPr>
              <a:xfrm rot="10800000" flipH="1">
                <a:off x="1144725" y="-63481"/>
                <a:ext cx="1300800" cy="50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5" name="Google Shape;295;p5"/>
              <p:cNvSpPr/>
              <p:nvPr/>
            </p:nvSpPr>
            <p:spPr>
              <a:xfrm>
                <a:off x="-460575" y="540519"/>
                <a:ext cx="157500" cy="15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96" name="Google Shape;296;p5"/>
              <p:cNvCxnSpPr>
                <a:stCxn id="295" idx="0"/>
                <a:endCxn id="276" idx="3"/>
              </p:cNvCxnSpPr>
              <p:nvPr/>
            </p:nvCxnSpPr>
            <p:spPr>
              <a:xfrm rot="10800000" flipH="1">
                <a:off x="-381825" y="-536781"/>
                <a:ext cx="466500" cy="10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7" name="Google Shape;297;p5"/>
              <p:cNvCxnSpPr>
                <a:stCxn id="295" idx="6"/>
                <a:endCxn id="274" idx="3"/>
              </p:cNvCxnSpPr>
              <p:nvPr/>
            </p:nvCxnSpPr>
            <p:spPr>
              <a:xfrm rot="10800000" flipH="1">
                <a:off x="-303075" y="443769"/>
                <a:ext cx="651000" cy="17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8" name="Google Shape;298;p5"/>
              <p:cNvCxnSpPr>
                <a:stCxn id="295" idx="5"/>
                <a:endCxn id="278" idx="1"/>
              </p:cNvCxnSpPr>
              <p:nvPr/>
            </p:nvCxnSpPr>
            <p:spPr>
              <a:xfrm>
                <a:off x="-326140" y="674953"/>
                <a:ext cx="464700" cy="22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9" name="Google Shape;299;p5"/>
              <p:cNvCxnSpPr>
                <a:stCxn id="295" idx="5"/>
                <a:endCxn id="277" idx="1"/>
              </p:cNvCxnSpPr>
              <p:nvPr/>
            </p:nvCxnSpPr>
            <p:spPr>
              <a:xfrm>
                <a:off x="-326140" y="674953"/>
                <a:ext cx="439500" cy="184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8" name="Google Shape;288;p5"/>
              <p:cNvSpPr/>
              <p:nvPr/>
            </p:nvSpPr>
            <p:spPr>
              <a:xfrm>
                <a:off x="779775" y="170338"/>
                <a:ext cx="114600" cy="114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335101" y="369758"/>
                <a:ext cx="86700" cy="86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300" name="Google Shape;300;p5"/>
          <p:cNvGrpSpPr/>
          <p:nvPr/>
        </p:nvGrpSpPr>
        <p:grpSpPr>
          <a:xfrm>
            <a:off x="3132451" y="3639438"/>
            <a:ext cx="5812012" cy="1415987"/>
            <a:chOff x="3132451" y="3639438"/>
            <a:chExt cx="5812012" cy="1415987"/>
          </a:xfrm>
        </p:grpSpPr>
        <p:grpSp>
          <p:nvGrpSpPr>
            <p:cNvPr id="301" name="Google Shape;301;p5"/>
            <p:cNvGrpSpPr/>
            <p:nvPr/>
          </p:nvGrpSpPr>
          <p:grpSpPr>
            <a:xfrm rot="10800000" flipH="1">
              <a:off x="8538188" y="3639438"/>
              <a:ext cx="406275" cy="563575"/>
              <a:chOff x="140150" y="4340075"/>
              <a:chExt cx="406275" cy="563575"/>
            </a:xfrm>
          </p:grpSpPr>
          <p:sp>
            <p:nvSpPr>
              <p:cNvPr id="302" name="Google Shape;302;p5"/>
              <p:cNvSpPr/>
              <p:nvPr/>
            </p:nvSpPr>
            <p:spPr>
              <a:xfrm rot="10800000">
                <a:off x="140150" y="434007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03" name="Google Shape;303;p5"/>
              <p:cNvSpPr/>
              <p:nvPr/>
            </p:nvSpPr>
            <p:spPr>
              <a:xfrm rot="10800000">
                <a:off x="298325" y="4657175"/>
                <a:ext cx="140100" cy="140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04" name="Google Shape;304;p5"/>
              <p:cNvSpPr/>
              <p:nvPr/>
            </p:nvSpPr>
            <p:spPr>
              <a:xfrm rot="10800000">
                <a:off x="495125" y="485235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05" name="Google Shape;305;p5"/>
              <p:cNvSpPr/>
              <p:nvPr/>
            </p:nvSpPr>
            <p:spPr>
              <a:xfrm rot="10800000">
                <a:off x="165050" y="4657175"/>
                <a:ext cx="51300" cy="51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06" name="Google Shape;306;p5"/>
            <p:cNvGrpSpPr/>
            <p:nvPr/>
          </p:nvGrpSpPr>
          <p:grpSpPr>
            <a:xfrm rot="10800000">
              <a:off x="3132451" y="4732750"/>
              <a:ext cx="298275" cy="322675"/>
              <a:chOff x="8667225" y="681525"/>
              <a:chExt cx="298275" cy="322675"/>
            </a:xfrm>
          </p:grpSpPr>
          <p:sp>
            <p:nvSpPr>
              <p:cNvPr id="307" name="Google Shape;307;p5"/>
              <p:cNvSpPr/>
              <p:nvPr/>
            </p:nvSpPr>
            <p:spPr>
              <a:xfrm rot="10800000">
                <a:off x="8667225" y="82162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08" name="Google Shape;308;p5"/>
              <p:cNvSpPr/>
              <p:nvPr/>
            </p:nvSpPr>
            <p:spPr>
              <a:xfrm rot="10800000">
                <a:off x="8825400" y="681525"/>
                <a:ext cx="140100" cy="140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09" name="Google Shape;309;p5"/>
              <p:cNvSpPr/>
              <p:nvPr/>
            </p:nvSpPr>
            <p:spPr>
              <a:xfrm rot="10800000">
                <a:off x="8869800" y="95290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312" name="Google Shape;312;p6"/>
          <p:cNvCxnSpPr>
            <a:stCxn id="313" idx="6"/>
            <a:endCxn id="314" idx="2"/>
          </p:cNvCxnSpPr>
          <p:nvPr/>
        </p:nvCxnSpPr>
        <p:spPr>
          <a:xfrm rot="10800000" flipH="1">
            <a:off x="193201" y="280868"/>
            <a:ext cx="388800" cy="11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5" name="Google Shape;315;p6"/>
          <p:cNvGrpSpPr/>
          <p:nvPr/>
        </p:nvGrpSpPr>
        <p:grpSpPr>
          <a:xfrm>
            <a:off x="-378324" y="-207277"/>
            <a:ext cx="9969999" cy="5712728"/>
            <a:chOff x="-378324" y="-207277"/>
            <a:chExt cx="9969999" cy="5712728"/>
          </a:xfrm>
        </p:grpSpPr>
        <p:grpSp>
          <p:nvGrpSpPr>
            <p:cNvPr id="316" name="Google Shape;316;p6"/>
            <p:cNvGrpSpPr/>
            <p:nvPr/>
          </p:nvGrpSpPr>
          <p:grpSpPr>
            <a:xfrm>
              <a:off x="-378324" y="-207277"/>
              <a:ext cx="1762174" cy="2641456"/>
              <a:chOff x="-149724" y="-192037"/>
              <a:chExt cx="1762174" cy="2641456"/>
            </a:xfrm>
          </p:grpSpPr>
          <p:cxnSp>
            <p:nvCxnSpPr>
              <p:cNvPr id="317" name="Google Shape;317;p6"/>
              <p:cNvCxnSpPr>
                <a:stCxn id="314" idx="7"/>
                <a:endCxn id="318" idx="2"/>
              </p:cNvCxnSpPr>
              <p:nvPr/>
            </p:nvCxnSpPr>
            <p:spPr>
              <a:xfrm rot="10800000" flipH="1">
                <a:off x="936740" y="3228"/>
                <a:ext cx="518100" cy="24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8" name="Google Shape;318;p6"/>
              <p:cNvSpPr/>
              <p:nvPr/>
            </p:nvSpPr>
            <p:spPr>
              <a:xfrm>
                <a:off x="1454950" y="-75631"/>
                <a:ext cx="157500" cy="15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19" name="Google Shape;319;p6"/>
              <p:cNvSpPr/>
              <p:nvPr/>
            </p:nvSpPr>
            <p:spPr>
              <a:xfrm>
                <a:off x="-149724" y="-192037"/>
                <a:ext cx="99900" cy="999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0" name="Google Shape;320;p6"/>
              <p:cNvSpPr/>
              <p:nvPr/>
            </p:nvSpPr>
            <p:spPr>
              <a:xfrm>
                <a:off x="253800" y="2291919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14" name="Google Shape;314;p6"/>
              <p:cNvSpPr/>
              <p:nvPr/>
            </p:nvSpPr>
            <p:spPr>
              <a:xfrm>
                <a:off x="810500" y="222169"/>
                <a:ext cx="147900" cy="147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1" name="Google Shape;321;p6"/>
              <p:cNvSpPr/>
              <p:nvPr/>
            </p:nvSpPr>
            <p:spPr>
              <a:xfrm>
                <a:off x="64625" y="886726"/>
                <a:ext cx="147900" cy="147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2" name="Google Shape;322;p6"/>
              <p:cNvSpPr/>
              <p:nvPr/>
            </p:nvSpPr>
            <p:spPr>
              <a:xfrm>
                <a:off x="368276" y="1058087"/>
                <a:ext cx="86700" cy="86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323" name="Google Shape;323;p6"/>
              <p:cNvCxnSpPr>
                <a:stCxn id="322" idx="4"/>
                <a:endCxn id="320" idx="0"/>
              </p:cNvCxnSpPr>
              <p:nvPr/>
            </p:nvCxnSpPr>
            <p:spPr>
              <a:xfrm flipH="1">
                <a:off x="332426" y="1144787"/>
                <a:ext cx="79200" cy="114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6"/>
              <p:cNvCxnSpPr>
                <a:stCxn id="321" idx="4"/>
                <a:endCxn id="320" idx="0"/>
              </p:cNvCxnSpPr>
              <p:nvPr/>
            </p:nvCxnSpPr>
            <p:spPr>
              <a:xfrm>
                <a:off x="138575" y="1034626"/>
                <a:ext cx="194100" cy="125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" name="Google Shape;325;p6"/>
              <p:cNvCxnSpPr>
                <a:stCxn id="321" idx="5"/>
                <a:endCxn id="322" idx="1"/>
              </p:cNvCxnSpPr>
              <p:nvPr/>
            </p:nvCxnSpPr>
            <p:spPr>
              <a:xfrm>
                <a:off x="190866" y="1012967"/>
                <a:ext cx="190200" cy="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6" name="Google Shape;326;p6"/>
              <p:cNvCxnSpPr>
                <a:stCxn id="321" idx="0"/>
                <a:endCxn id="319" idx="4"/>
              </p:cNvCxnSpPr>
              <p:nvPr/>
            </p:nvCxnSpPr>
            <p:spPr>
              <a:xfrm rot="10800000">
                <a:off x="-99625" y="-92174"/>
                <a:ext cx="238200" cy="97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7" name="Google Shape;327;p6"/>
              <p:cNvCxnSpPr>
                <a:stCxn id="321" idx="0"/>
                <a:endCxn id="313" idx="3"/>
              </p:cNvCxnSpPr>
              <p:nvPr/>
            </p:nvCxnSpPr>
            <p:spPr>
              <a:xfrm rot="10800000" flipH="1">
                <a:off x="138575" y="443626"/>
                <a:ext cx="209100" cy="4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8" name="Google Shape;328;p6"/>
              <p:cNvCxnSpPr>
                <a:stCxn id="319" idx="5"/>
                <a:endCxn id="313" idx="1"/>
              </p:cNvCxnSpPr>
              <p:nvPr/>
            </p:nvCxnSpPr>
            <p:spPr>
              <a:xfrm>
                <a:off x="-64454" y="-106767"/>
                <a:ext cx="412200" cy="48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9" name="Google Shape;329;p6"/>
              <p:cNvCxnSpPr>
                <a:stCxn id="319" idx="6"/>
                <a:endCxn id="318" idx="2"/>
              </p:cNvCxnSpPr>
              <p:nvPr/>
            </p:nvCxnSpPr>
            <p:spPr>
              <a:xfrm>
                <a:off x="-49824" y="-142087"/>
                <a:ext cx="1504800" cy="14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0" name="Google Shape;330;p6"/>
              <p:cNvCxnSpPr>
                <a:stCxn id="314" idx="1"/>
                <a:endCxn id="319" idx="5"/>
              </p:cNvCxnSpPr>
              <p:nvPr/>
            </p:nvCxnSpPr>
            <p:spPr>
              <a:xfrm rot="10800000">
                <a:off x="-64541" y="-106872"/>
                <a:ext cx="896700" cy="35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1" name="Google Shape;331;p6"/>
              <p:cNvCxnSpPr>
                <a:stCxn id="322" idx="0"/>
                <a:endCxn id="313" idx="4"/>
              </p:cNvCxnSpPr>
              <p:nvPr/>
            </p:nvCxnSpPr>
            <p:spPr>
              <a:xfrm rot="10800000">
                <a:off x="378326" y="456587"/>
                <a:ext cx="33300" cy="60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2" name="Google Shape;332;p6"/>
              <p:cNvCxnSpPr>
                <a:stCxn id="322" idx="0"/>
                <a:endCxn id="314" idx="3"/>
              </p:cNvCxnSpPr>
              <p:nvPr/>
            </p:nvCxnSpPr>
            <p:spPr>
              <a:xfrm rot="10800000" flipH="1">
                <a:off x="411626" y="348287"/>
                <a:ext cx="420600" cy="70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3" name="Google Shape;313;p6"/>
              <p:cNvSpPr/>
              <p:nvPr/>
            </p:nvSpPr>
            <p:spPr>
              <a:xfrm>
                <a:off x="335101" y="369758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33" name="Google Shape;333;p6"/>
            <p:cNvGrpSpPr/>
            <p:nvPr/>
          </p:nvGrpSpPr>
          <p:grpSpPr>
            <a:xfrm>
              <a:off x="7337626" y="2995575"/>
              <a:ext cx="2254049" cy="2509875"/>
              <a:chOff x="7261426" y="2919375"/>
              <a:chExt cx="2254049" cy="2509875"/>
            </a:xfrm>
          </p:grpSpPr>
          <p:sp>
            <p:nvSpPr>
              <p:cNvPr id="334" name="Google Shape;334;p6"/>
              <p:cNvSpPr/>
              <p:nvPr/>
            </p:nvSpPr>
            <p:spPr>
              <a:xfrm rot="10800000">
                <a:off x="7261426" y="4782419"/>
                <a:ext cx="1575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5" name="Google Shape;335;p6"/>
              <p:cNvSpPr/>
              <p:nvPr/>
            </p:nvSpPr>
            <p:spPr>
              <a:xfrm rot="10800000">
                <a:off x="8680175" y="3577975"/>
                <a:ext cx="99900" cy="99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6" name="Google Shape;336;p6"/>
              <p:cNvSpPr/>
              <p:nvPr/>
            </p:nvSpPr>
            <p:spPr>
              <a:xfrm rot="10800000">
                <a:off x="8751276" y="4850969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7" name="Google Shape;337;p6"/>
              <p:cNvSpPr/>
              <p:nvPr/>
            </p:nvSpPr>
            <p:spPr>
              <a:xfrm rot="10800000">
                <a:off x="7746475" y="5224950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8" name="Google Shape;338;p6"/>
              <p:cNvSpPr/>
              <p:nvPr/>
            </p:nvSpPr>
            <p:spPr>
              <a:xfrm rot="10800000">
                <a:off x="8236400" y="4653675"/>
                <a:ext cx="137400" cy="137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9" name="Google Shape;339;p6"/>
              <p:cNvSpPr/>
              <p:nvPr/>
            </p:nvSpPr>
            <p:spPr>
              <a:xfrm rot="10800000">
                <a:off x="8814525" y="4221650"/>
                <a:ext cx="129900" cy="13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" name="Google Shape;340;p6"/>
              <p:cNvSpPr/>
              <p:nvPr/>
            </p:nvSpPr>
            <p:spPr>
              <a:xfrm rot="10800000">
                <a:off x="8879025" y="2919375"/>
                <a:ext cx="141600" cy="141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341" name="Google Shape;341;p6"/>
              <p:cNvCxnSpPr>
                <a:stCxn id="340" idx="7"/>
                <a:endCxn id="335" idx="4"/>
              </p:cNvCxnSpPr>
              <p:nvPr/>
            </p:nvCxnSpPr>
            <p:spPr>
              <a:xfrm flipH="1">
                <a:off x="8730262" y="3040238"/>
                <a:ext cx="169500" cy="53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2" name="Google Shape;342;p6"/>
              <p:cNvCxnSpPr>
                <a:stCxn id="335" idx="0"/>
                <a:endCxn id="339" idx="5"/>
              </p:cNvCxnSpPr>
              <p:nvPr/>
            </p:nvCxnSpPr>
            <p:spPr>
              <a:xfrm>
                <a:off x="8730125" y="3677875"/>
                <a:ext cx="103500" cy="56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3" name="Google Shape;343;p6"/>
              <p:cNvCxnSpPr>
                <a:stCxn id="340" idx="0"/>
                <a:endCxn id="339" idx="4"/>
              </p:cNvCxnSpPr>
              <p:nvPr/>
            </p:nvCxnSpPr>
            <p:spPr>
              <a:xfrm flipH="1">
                <a:off x="8879625" y="3060975"/>
                <a:ext cx="70200" cy="116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4" name="Google Shape;344;p6"/>
              <p:cNvCxnSpPr>
                <a:stCxn id="336" idx="4"/>
                <a:endCxn id="339" idx="0"/>
              </p:cNvCxnSpPr>
              <p:nvPr/>
            </p:nvCxnSpPr>
            <p:spPr>
              <a:xfrm rot="10800000" flipH="1">
                <a:off x="8830026" y="4351769"/>
                <a:ext cx="49500" cy="49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5" name="Google Shape;345;p6"/>
              <p:cNvCxnSpPr>
                <a:stCxn id="338" idx="2"/>
                <a:endCxn id="336" idx="6"/>
              </p:cNvCxnSpPr>
              <p:nvPr/>
            </p:nvCxnSpPr>
            <p:spPr>
              <a:xfrm>
                <a:off x="8373800" y="4722375"/>
                <a:ext cx="377400" cy="20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" name="Google Shape;346;p6"/>
              <p:cNvCxnSpPr>
                <a:stCxn id="337" idx="2"/>
                <a:endCxn id="336" idx="6"/>
              </p:cNvCxnSpPr>
              <p:nvPr/>
            </p:nvCxnSpPr>
            <p:spPr>
              <a:xfrm rot="10800000" flipH="1">
                <a:off x="7833175" y="4929600"/>
                <a:ext cx="918000" cy="33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" name="Google Shape;347;p6"/>
              <p:cNvCxnSpPr>
                <a:stCxn id="334" idx="1"/>
                <a:endCxn id="337" idx="5"/>
              </p:cNvCxnSpPr>
              <p:nvPr/>
            </p:nvCxnSpPr>
            <p:spPr>
              <a:xfrm>
                <a:off x="7395861" y="4916854"/>
                <a:ext cx="363300" cy="32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6"/>
              <p:cNvCxnSpPr>
                <a:stCxn id="334" idx="2"/>
                <a:endCxn id="338" idx="6"/>
              </p:cNvCxnSpPr>
              <p:nvPr/>
            </p:nvCxnSpPr>
            <p:spPr>
              <a:xfrm rot="10800000" flipH="1">
                <a:off x="7418926" y="4722269"/>
                <a:ext cx="817500" cy="13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9" name="Google Shape;349;p6"/>
              <p:cNvCxnSpPr>
                <a:stCxn id="337" idx="3"/>
                <a:endCxn id="338" idx="7"/>
              </p:cNvCxnSpPr>
              <p:nvPr/>
            </p:nvCxnSpPr>
            <p:spPr>
              <a:xfrm rot="10800000" flipH="1">
                <a:off x="7820478" y="4770847"/>
                <a:ext cx="435900" cy="46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Google Shape;350;p6"/>
              <p:cNvCxnSpPr>
                <a:stCxn id="338" idx="3"/>
                <a:endCxn id="335" idx="7"/>
              </p:cNvCxnSpPr>
              <p:nvPr/>
            </p:nvCxnSpPr>
            <p:spPr>
              <a:xfrm rot="10800000" flipH="1">
                <a:off x="8353678" y="3663097"/>
                <a:ext cx="34110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1" name="Google Shape;351;p6"/>
              <p:cNvSpPr/>
              <p:nvPr/>
            </p:nvSpPr>
            <p:spPr>
              <a:xfrm rot="10800000">
                <a:off x="9220200" y="3517875"/>
                <a:ext cx="99900" cy="999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352" name="Google Shape;352;p6"/>
              <p:cNvCxnSpPr>
                <a:endCxn id="351" idx="5"/>
              </p:cNvCxnSpPr>
              <p:nvPr/>
            </p:nvCxnSpPr>
            <p:spPr>
              <a:xfrm>
                <a:off x="9001130" y="3057605"/>
                <a:ext cx="233700" cy="474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3" name="Google Shape;353;p6"/>
              <p:cNvCxnSpPr>
                <a:stCxn id="339" idx="3"/>
                <a:endCxn id="351" idx="7"/>
              </p:cNvCxnSpPr>
              <p:nvPr/>
            </p:nvCxnSpPr>
            <p:spPr>
              <a:xfrm rot="10800000" flipH="1">
                <a:off x="8925402" y="3603217"/>
                <a:ext cx="309300" cy="63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4" name="Google Shape;354;p6"/>
              <p:cNvSpPr/>
              <p:nvPr/>
            </p:nvSpPr>
            <p:spPr>
              <a:xfrm rot="10800000">
                <a:off x="9334875" y="5218350"/>
                <a:ext cx="180600" cy="2109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355" name="Google Shape;355;p6"/>
              <p:cNvCxnSpPr>
                <a:stCxn id="339" idx="1"/>
                <a:endCxn id="354" idx="5"/>
              </p:cNvCxnSpPr>
              <p:nvPr/>
            </p:nvCxnSpPr>
            <p:spPr>
              <a:xfrm>
                <a:off x="8925402" y="4332783"/>
                <a:ext cx="435900" cy="91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356;p6"/>
              <p:cNvCxnSpPr>
                <a:stCxn id="351" idx="0"/>
                <a:endCxn id="354" idx="4"/>
              </p:cNvCxnSpPr>
              <p:nvPr/>
            </p:nvCxnSpPr>
            <p:spPr>
              <a:xfrm>
                <a:off x="9270150" y="3617775"/>
                <a:ext cx="155100" cy="160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7" name="Google Shape;357;p6"/>
              <p:cNvCxnSpPr>
                <a:stCxn id="336" idx="2"/>
                <a:endCxn id="354" idx="6"/>
              </p:cNvCxnSpPr>
              <p:nvPr/>
            </p:nvCxnSpPr>
            <p:spPr>
              <a:xfrm>
                <a:off x="8908776" y="4929719"/>
                <a:ext cx="426000" cy="39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358;p6"/>
              <p:cNvCxnSpPr>
                <a:stCxn id="337" idx="2"/>
                <a:endCxn id="354" idx="6"/>
              </p:cNvCxnSpPr>
              <p:nvPr/>
            </p:nvCxnSpPr>
            <p:spPr>
              <a:xfrm>
                <a:off x="7833175" y="5268300"/>
                <a:ext cx="1501800" cy="5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359;p6"/>
              <p:cNvCxnSpPr>
                <a:stCxn id="334" idx="2"/>
                <a:endCxn id="336" idx="6"/>
              </p:cNvCxnSpPr>
              <p:nvPr/>
            </p:nvCxnSpPr>
            <p:spPr>
              <a:xfrm>
                <a:off x="7418926" y="4861169"/>
                <a:ext cx="1332300" cy="6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60" name="Google Shape;360;p6"/>
          <p:cNvGrpSpPr/>
          <p:nvPr/>
        </p:nvGrpSpPr>
        <p:grpSpPr>
          <a:xfrm>
            <a:off x="194975" y="681525"/>
            <a:ext cx="8770525" cy="4318100"/>
            <a:chOff x="194975" y="681525"/>
            <a:chExt cx="8770525" cy="4318100"/>
          </a:xfrm>
        </p:grpSpPr>
        <p:grpSp>
          <p:nvGrpSpPr>
            <p:cNvPr id="361" name="Google Shape;361;p6"/>
            <p:cNvGrpSpPr/>
            <p:nvPr/>
          </p:nvGrpSpPr>
          <p:grpSpPr>
            <a:xfrm>
              <a:off x="194975" y="4436050"/>
              <a:ext cx="462250" cy="563575"/>
              <a:chOff x="140150" y="4340075"/>
              <a:chExt cx="462250" cy="563575"/>
            </a:xfrm>
          </p:grpSpPr>
          <p:sp>
            <p:nvSpPr>
              <p:cNvPr id="362" name="Google Shape;362;p6"/>
              <p:cNvSpPr/>
              <p:nvPr/>
            </p:nvSpPr>
            <p:spPr>
              <a:xfrm rot="10800000">
                <a:off x="140150" y="434007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63" name="Google Shape;363;p6"/>
              <p:cNvSpPr/>
              <p:nvPr/>
            </p:nvSpPr>
            <p:spPr>
              <a:xfrm rot="10800000">
                <a:off x="298325" y="4657175"/>
                <a:ext cx="140100" cy="140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64" name="Google Shape;364;p6"/>
              <p:cNvSpPr/>
              <p:nvPr/>
            </p:nvSpPr>
            <p:spPr>
              <a:xfrm rot="10800000">
                <a:off x="495000" y="4796250"/>
                <a:ext cx="107400" cy="107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65" name="Google Shape;365;p6"/>
              <p:cNvSpPr/>
              <p:nvPr/>
            </p:nvSpPr>
            <p:spPr>
              <a:xfrm rot="10800000">
                <a:off x="165050" y="4657175"/>
                <a:ext cx="51300" cy="513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66" name="Google Shape;366;p6"/>
            <p:cNvGrpSpPr/>
            <p:nvPr/>
          </p:nvGrpSpPr>
          <p:grpSpPr>
            <a:xfrm>
              <a:off x="8667225" y="681525"/>
              <a:ext cx="298275" cy="322675"/>
              <a:chOff x="8667225" y="681525"/>
              <a:chExt cx="298275" cy="322675"/>
            </a:xfrm>
          </p:grpSpPr>
          <p:sp>
            <p:nvSpPr>
              <p:cNvPr id="367" name="Google Shape;367;p6"/>
              <p:cNvSpPr/>
              <p:nvPr/>
            </p:nvSpPr>
            <p:spPr>
              <a:xfrm rot="10800000">
                <a:off x="8667225" y="82162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68" name="Google Shape;368;p6"/>
              <p:cNvSpPr/>
              <p:nvPr/>
            </p:nvSpPr>
            <p:spPr>
              <a:xfrm rot="10800000">
                <a:off x="8825400" y="681525"/>
                <a:ext cx="140100" cy="140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69" name="Google Shape;369;p6"/>
              <p:cNvSpPr/>
              <p:nvPr/>
            </p:nvSpPr>
            <p:spPr>
              <a:xfrm rot="10800000">
                <a:off x="8869800" y="95290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"/>
          <p:cNvSpPr txBox="1">
            <a:spLocks noGrp="1"/>
          </p:cNvSpPr>
          <p:nvPr>
            <p:ph type="title"/>
          </p:nvPr>
        </p:nvSpPr>
        <p:spPr>
          <a:xfrm>
            <a:off x="865625" y="539500"/>
            <a:ext cx="3668400" cy="109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7"/>
          <p:cNvSpPr txBox="1">
            <a:spLocks noGrp="1"/>
          </p:cNvSpPr>
          <p:nvPr>
            <p:ph type="subTitle" idx="1"/>
          </p:nvPr>
        </p:nvSpPr>
        <p:spPr>
          <a:xfrm>
            <a:off x="865625" y="1621843"/>
            <a:ext cx="3668400" cy="29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73" name="Google Shape;373;p7"/>
          <p:cNvSpPr>
            <a:spLocks noGrp="1"/>
          </p:cNvSpPr>
          <p:nvPr>
            <p:ph type="pic" idx="2"/>
          </p:nvPr>
        </p:nvSpPr>
        <p:spPr>
          <a:xfrm>
            <a:off x="5029325" y="833500"/>
            <a:ext cx="3476400" cy="34764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374" name="Google Shape;374;p7"/>
          <p:cNvGrpSpPr/>
          <p:nvPr/>
        </p:nvGrpSpPr>
        <p:grpSpPr>
          <a:xfrm>
            <a:off x="-225924" y="-192037"/>
            <a:ext cx="1609774" cy="2641456"/>
            <a:chOff x="-225924" y="-192037"/>
            <a:chExt cx="1609774" cy="2641456"/>
          </a:xfrm>
        </p:grpSpPr>
        <p:cxnSp>
          <p:nvCxnSpPr>
            <p:cNvPr id="375" name="Google Shape;375;p7"/>
            <p:cNvCxnSpPr>
              <a:stCxn id="376" idx="7"/>
              <a:endCxn id="377" idx="2"/>
            </p:cNvCxnSpPr>
            <p:nvPr/>
          </p:nvCxnSpPr>
          <p:spPr>
            <a:xfrm rot="10800000" flipH="1">
              <a:off x="332904" y="155655"/>
              <a:ext cx="893400" cy="226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7" name="Google Shape;377;p7"/>
            <p:cNvSpPr/>
            <p:nvPr/>
          </p:nvSpPr>
          <p:spPr>
            <a:xfrm>
              <a:off x="1226350" y="76769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-225924" y="-192037"/>
              <a:ext cx="99900" cy="99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177600" y="229191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734301" y="222187"/>
              <a:ext cx="86700" cy="8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49626" y="886737"/>
              <a:ext cx="86700" cy="86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292075" y="1058069"/>
              <a:ext cx="147900" cy="147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83" name="Google Shape;383;p7"/>
            <p:cNvCxnSpPr>
              <a:stCxn id="382" idx="4"/>
              <a:endCxn id="379" idx="0"/>
            </p:cNvCxnSpPr>
            <p:nvPr/>
          </p:nvCxnSpPr>
          <p:spPr>
            <a:xfrm flipH="1">
              <a:off x="256225" y="1205969"/>
              <a:ext cx="109800" cy="108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7"/>
            <p:cNvCxnSpPr>
              <a:stCxn id="381" idx="4"/>
              <a:endCxn id="379" idx="0"/>
            </p:cNvCxnSpPr>
            <p:nvPr/>
          </p:nvCxnSpPr>
          <p:spPr>
            <a:xfrm>
              <a:off x="92976" y="973437"/>
              <a:ext cx="163500" cy="1318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7"/>
            <p:cNvCxnSpPr>
              <a:stCxn id="381" idx="5"/>
              <a:endCxn id="382" idx="1"/>
            </p:cNvCxnSpPr>
            <p:nvPr/>
          </p:nvCxnSpPr>
          <p:spPr>
            <a:xfrm>
              <a:off x="123629" y="960741"/>
              <a:ext cx="190200" cy="11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6" name="Google Shape;386;p7"/>
            <p:cNvCxnSpPr>
              <a:stCxn id="381" idx="0"/>
              <a:endCxn id="378" idx="4"/>
            </p:cNvCxnSpPr>
            <p:nvPr/>
          </p:nvCxnSpPr>
          <p:spPr>
            <a:xfrm rot="10800000">
              <a:off x="-176124" y="-92163"/>
              <a:ext cx="269100" cy="97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7" name="Google Shape;387;p7"/>
            <p:cNvCxnSpPr>
              <a:stCxn id="381" idx="7"/>
              <a:endCxn id="376" idx="3"/>
            </p:cNvCxnSpPr>
            <p:nvPr/>
          </p:nvCxnSpPr>
          <p:spPr>
            <a:xfrm rot="10800000" flipH="1">
              <a:off x="123629" y="443734"/>
              <a:ext cx="147900" cy="455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8" name="Google Shape;388;p7"/>
            <p:cNvCxnSpPr>
              <a:stCxn id="378" idx="5"/>
              <a:endCxn id="376" idx="1"/>
            </p:cNvCxnSpPr>
            <p:nvPr/>
          </p:nvCxnSpPr>
          <p:spPr>
            <a:xfrm>
              <a:off x="-140654" y="-106767"/>
              <a:ext cx="412200" cy="48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7"/>
            <p:cNvCxnSpPr>
              <a:stCxn id="378" idx="6"/>
              <a:endCxn id="377" idx="2"/>
            </p:cNvCxnSpPr>
            <p:nvPr/>
          </p:nvCxnSpPr>
          <p:spPr>
            <a:xfrm>
              <a:off x="-126024" y="-142087"/>
              <a:ext cx="1352400" cy="29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7"/>
            <p:cNvCxnSpPr>
              <a:stCxn id="380" idx="2"/>
              <a:endCxn id="378" idx="5"/>
            </p:cNvCxnSpPr>
            <p:nvPr/>
          </p:nvCxnSpPr>
          <p:spPr>
            <a:xfrm rot="10800000">
              <a:off x="-140799" y="-106763"/>
              <a:ext cx="875100" cy="37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1" name="Google Shape;391;p7"/>
            <p:cNvCxnSpPr>
              <a:stCxn id="382" idx="0"/>
              <a:endCxn id="376" idx="4"/>
            </p:cNvCxnSpPr>
            <p:nvPr/>
          </p:nvCxnSpPr>
          <p:spPr>
            <a:xfrm rot="10800000">
              <a:off x="302125" y="456569"/>
              <a:ext cx="63900" cy="601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7"/>
            <p:cNvCxnSpPr>
              <a:stCxn id="382" idx="0"/>
              <a:endCxn id="380" idx="3"/>
            </p:cNvCxnSpPr>
            <p:nvPr/>
          </p:nvCxnSpPr>
          <p:spPr>
            <a:xfrm rot="10800000" flipH="1">
              <a:off x="366025" y="296069"/>
              <a:ext cx="381000" cy="76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6" name="Google Shape;376;p7"/>
            <p:cNvSpPr/>
            <p:nvPr/>
          </p:nvSpPr>
          <p:spPr>
            <a:xfrm>
              <a:off x="258901" y="369758"/>
              <a:ext cx="86700" cy="86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93" name="Google Shape;393;p7"/>
          <p:cNvGrpSpPr/>
          <p:nvPr/>
        </p:nvGrpSpPr>
        <p:grpSpPr>
          <a:xfrm>
            <a:off x="194975" y="4436050"/>
            <a:ext cx="406275" cy="563575"/>
            <a:chOff x="140150" y="4340075"/>
            <a:chExt cx="406275" cy="563575"/>
          </a:xfrm>
        </p:grpSpPr>
        <p:sp>
          <p:nvSpPr>
            <p:cNvPr id="394" name="Google Shape;394;p7"/>
            <p:cNvSpPr/>
            <p:nvPr/>
          </p:nvSpPr>
          <p:spPr>
            <a:xfrm rot="10800000">
              <a:off x="140150" y="4340075"/>
              <a:ext cx="86700" cy="8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5" name="Google Shape;395;p7"/>
            <p:cNvSpPr/>
            <p:nvPr/>
          </p:nvSpPr>
          <p:spPr>
            <a:xfrm rot="10800000">
              <a:off x="298325" y="4657175"/>
              <a:ext cx="140100" cy="140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6" name="Google Shape;396;p7"/>
            <p:cNvSpPr/>
            <p:nvPr/>
          </p:nvSpPr>
          <p:spPr>
            <a:xfrm rot="10800000">
              <a:off x="495125" y="4852350"/>
              <a:ext cx="51300" cy="5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7" name="Google Shape;397;p7"/>
            <p:cNvSpPr/>
            <p:nvPr/>
          </p:nvSpPr>
          <p:spPr>
            <a:xfrm rot="10800000">
              <a:off x="165050" y="4657175"/>
              <a:ext cx="51300" cy="51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31" name="Google Shape;631;p13"/>
          <p:cNvGrpSpPr/>
          <p:nvPr/>
        </p:nvGrpSpPr>
        <p:grpSpPr>
          <a:xfrm>
            <a:off x="119288" y="163238"/>
            <a:ext cx="8837200" cy="4388712"/>
            <a:chOff x="119288" y="163238"/>
            <a:chExt cx="8837200" cy="4388712"/>
          </a:xfrm>
        </p:grpSpPr>
        <p:grpSp>
          <p:nvGrpSpPr>
            <p:cNvPr id="632" name="Google Shape;632;p13"/>
            <p:cNvGrpSpPr/>
            <p:nvPr/>
          </p:nvGrpSpPr>
          <p:grpSpPr>
            <a:xfrm rot="10800000" flipH="1">
              <a:off x="8658213" y="4229275"/>
              <a:ext cx="298275" cy="322675"/>
              <a:chOff x="8667225" y="681525"/>
              <a:chExt cx="298275" cy="322675"/>
            </a:xfrm>
          </p:grpSpPr>
          <p:sp>
            <p:nvSpPr>
              <p:cNvPr id="633" name="Google Shape;633;p13"/>
              <p:cNvSpPr/>
              <p:nvPr/>
            </p:nvSpPr>
            <p:spPr>
              <a:xfrm rot="10800000">
                <a:off x="8667225" y="82162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34" name="Google Shape;634;p13"/>
              <p:cNvSpPr/>
              <p:nvPr/>
            </p:nvSpPr>
            <p:spPr>
              <a:xfrm rot="10800000">
                <a:off x="8825400" y="681525"/>
                <a:ext cx="140100" cy="140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35" name="Google Shape;635;p13"/>
              <p:cNvSpPr/>
              <p:nvPr/>
            </p:nvSpPr>
            <p:spPr>
              <a:xfrm rot="10800000">
                <a:off x="8869800" y="95290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636" name="Google Shape;636;p13"/>
            <p:cNvGrpSpPr/>
            <p:nvPr/>
          </p:nvGrpSpPr>
          <p:grpSpPr>
            <a:xfrm rot="10800000" flipH="1">
              <a:off x="119288" y="163238"/>
              <a:ext cx="406275" cy="563575"/>
              <a:chOff x="140150" y="4340075"/>
              <a:chExt cx="406275" cy="563575"/>
            </a:xfrm>
          </p:grpSpPr>
          <p:sp>
            <p:nvSpPr>
              <p:cNvPr id="637" name="Google Shape;637;p13"/>
              <p:cNvSpPr/>
              <p:nvPr/>
            </p:nvSpPr>
            <p:spPr>
              <a:xfrm rot="10800000">
                <a:off x="140150" y="434007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38" name="Google Shape;638;p13"/>
              <p:cNvSpPr/>
              <p:nvPr/>
            </p:nvSpPr>
            <p:spPr>
              <a:xfrm rot="10800000">
                <a:off x="298325" y="4657175"/>
                <a:ext cx="140100" cy="140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39" name="Google Shape;639;p13"/>
              <p:cNvSpPr/>
              <p:nvPr/>
            </p:nvSpPr>
            <p:spPr>
              <a:xfrm rot="10800000">
                <a:off x="495125" y="485235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40" name="Google Shape;640;p13"/>
              <p:cNvSpPr/>
              <p:nvPr/>
            </p:nvSpPr>
            <p:spPr>
              <a:xfrm rot="10800000">
                <a:off x="165050" y="4657175"/>
                <a:ext cx="51300" cy="51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641" name="Google Shape;641;p13"/>
          <p:cNvGrpSpPr/>
          <p:nvPr/>
        </p:nvGrpSpPr>
        <p:grpSpPr>
          <a:xfrm>
            <a:off x="-989788" y="-671217"/>
            <a:ext cx="10544675" cy="8105803"/>
            <a:chOff x="-989788" y="-671217"/>
            <a:chExt cx="10544675" cy="8105803"/>
          </a:xfrm>
        </p:grpSpPr>
        <p:grpSp>
          <p:nvGrpSpPr>
            <p:cNvPr id="642" name="Google Shape;642;p13"/>
            <p:cNvGrpSpPr/>
            <p:nvPr/>
          </p:nvGrpSpPr>
          <p:grpSpPr>
            <a:xfrm flipH="1">
              <a:off x="6491263" y="-671217"/>
              <a:ext cx="3063625" cy="3321711"/>
              <a:chOff x="-460575" y="-671217"/>
              <a:chExt cx="3063625" cy="3321711"/>
            </a:xfrm>
          </p:grpSpPr>
          <p:cxnSp>
            <p:nvCxnSpPr>
              <p:cNvPr id="643" name="Google Shape;643;p13"/>
              <p:cNvCxnSpPr>
                <a:stCxn id="644" idx="6"/>
                <a:endCxn id="645" idx="2"/>
              </p:cNvCxnSpPr>
              <p:nvPr/>
            </p:nvCxnSpPr>
            <p:spPr>
              <a:xfrm rot="10800000" flipH="1">
                <a:off x="421801" y="-63292"/>
                <a:ext cx="2023800" cy="47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45" name="Google Shape;645;p13"/>
              <p:cNvSpPr/>
              <p:nvPr/>
            </p:nvSpPr>
            <p:spPr>
              <a:xfrm>
                <a:off x="2445550" y="-142081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46" name="Google Shape;646;p13"/>
              <p:cNvSpPr/>
              <p:nvPr/>
            </p:nvSpPr>
            <p:spPr>
              <a:xfrm>
                <a:off x="61646" y="-671217"/>
                <a:ext cx="1575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47" name="Google Shape;647;p13"/>
              <p:cNvSpPr/>
              <p:nvPr/>
            </p:nvSpPr>
            <p:spPr>
              <a:xfrm>
                <a:off x="90425" y="2492994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48" name="Google Shape;648;p13"/>
              <p:cNvSpPr/>
              <p:nvPr/>
            </p:nvSpPr>
            <p:spPr>
              <a:xfrm>
                <a:off x="125826" y="886737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49" name="Google Shape;649;p13"/>
              <p:cNvSpPr/>
              <p:nvPr/>
            </p:nvSpPr>
            <p:spPr>
              <a:xfrm>
                <a:off x="382949" y="1317288"/>
                <a:ext cx="1434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650" name="Google Shape;650;p13"/>
              <p:cNvCxnSpPr>
                <a:stCxn id="649" idx="4"/>
                <a:endCxn id="647" idx="0"/>
              </p:cNvCxnSpPr>
              <p:nvPr/>
            </p:nvCxnSpPr>
            <p:spPr>
              <a:xfrm flipH="1">
                <a:off x="169049" y="1474788"/>
                <a:ext cx="285600" cy="10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1" name="Google Shape;651;p13"/>
              <p:cNvCxnSpPr>
                <a:stCxn id="648" idx="4"/>
                <a:endCxn id="647" idx="0"/>
              </p:cNvCxnSpPr>
              <p:nvPr/>
            </p:nvCxnSpPr>
            <p:spPr>
              <a:xfrm>
                <a:off x="169176" y="973437"/>
                <a:ext cx="0" cy="151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2" name="Google Shape;652;p13"/>
              <p:cNvCxnSpPr>
                <a:stCxn id="648" idx="5"/>
                <a:endCxn id="649" idx="1"/>
              </p:cNvCxnSpPr>
              <p:nvPr/>
            </p:nvCxnSpPr>
            <p:spPr>
              <a:xfrm>
                <a:off x="199829" y="960741"/>
                <a:ext cx="204000" cy="37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3" name="Google Shape;653;p13"/>
              <p:cNvCxnSpPr>
                <a:stCxn id="648" idx="0"/>
                <a:endCxn id="646" idx="4"/>
              </p:cNvCxnSpPr>
              <p:nvPr/>
            </p:nvCxnSpPr>
            <p:spPr>
              <a:xfrm rot="10800000">
                <a:off x="140376" y="-513663"/>
                <a:ext cx="28800" cy="140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4" name="Google Shape;654;p13"/>
              <p:cNvCxnSpPr>
                <a:stCxn id="648" idx="7"/>
                <a:endCxn id="644" idx="3"/>
              </p:cNvCxnSpPr>
              <p:nvPr/>
            </p:nvCxnSpPr>
            <p:spPr>
              <a:xfrm rot="10800000" flipH="1">
                <a:off x="199829" y="443734"/>
                <a:ext cx="147900" cy="45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5" name="Google Shape;655;p13"/>
              <p:cNvCxnSpPr>
                <a:stCxn id="646" idx="5"/>
                <a:endCxn id="644" idx="0"/>
              </p:cNvCxnSpPr>
              <p:nvPr/>
            </p:nvCxnSpPr>
            <p:spPr>
              <a:xfrm>
                <a:off x="196080" y="-536782"/>
                <a:ext cx="182400" cy="9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6" name="Google Shape;656;p13"/>
              <p:cNvCxnSpPr>
                <a:stCxn id="646" idx="6"/>
                <a:endCxn id="645" idx="2"/>
              </p:cNvCxnSpPr>
              <p:nvPr/>
            </p:nvCxnSpPr>
            <p:spPr>
              <a:xfrm>
                <a:off x="219146" y="-592467"/>
                <a:ext cx="2226300" cy="52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7" name="Google Shape;657;p13"/>
              <p:cNvCxnSpPr>
                <a:stCxn id="658" idx="1"/>
                <a:endCxn id="646" idx="5"/>
              </p:cNvCxnSpPr>
              <p:nvPr/>
            </p:nvCxnSpPr>
            <p:spPr>
              <a:xfrm rot="10800000">
                <a:off x="195958" y="-536780"/>
                <a:ext cx="600600" cy="72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9" name="Google Shape;659;p13"/>
              <p:cNvCxnSpPr>
                <a:stCxn id="649" idx="0"/>
                <a:endCxn id="644" idx="4"/>
              </p:cNvCxnSpPr>
              <p:nvPr/>
            </p:nvCxnSpPr>
            <p:spPr>
              <a:xfrm rot="10800000">
                <a:off x="378449" y="456588"/>
                <a:ext cx="76200" cy="86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0" name="Google Shape;660;p13"/>
              <p:cNvCxnSpPr>
                <a:stCxn id="649" idx="0"/>
                <a:endCxn id="658" idx="3"/>
              </p:cNvCxnSpPr>
              <p:nvPr/>
            </p:nvCxnSpPr>
            <p:spPr>
              <a:xfrm rot="10800000" flipH="1">
                <a:off x="454649" y="268188"/>
                <a:ext cx="342000" cy="104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61" name="Google Shape;661;p13"/>
              <p:cNvSpPr/>
              <p:nvPr/>
            </p:nvSpPr>
            <p:spPr>
              <a:xfrm>
                <a:off x="987225" y="-92131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662" name="Google Shape;662;p13"/>
              <p:cNvCxnSpPr>
                <a:stCxn id="646" idx="5"/>
                <a:endCxn id="661" idx="1"/>
              </p:cNvCxnSpPr>
              <p:nvPr/>
            </p:nvCxnSpPr>
            <p:spPr>
              <a:xfrm>
                <a:off x="196080" y="-536782"/>
                <a:ext cx="814200" cy="46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3" name="Google Shape;663;p13"/>
              <p:cNvCxnSpPr>
                <a:stCxn id="658" idx="7"/>
                <a:endCxn id="661" idx="3"/>
              </p:cNvCxnSpPr>
              <p:nvPr/>
            </p:nvCxnSpPr>
            <p:spPr>
              <a:xfrm rot="10800000" flipH="1">
                <a:off x="877592" y="42220"/>
                <a:ext cx="132600" cy="144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4" name="Google Shape;664;p13"/>
              <p:cNvCxnSpPr>
                <a:stCxn id="661" idx="6"/>
                <a:endCxn id="645" idx="2"/>
              </p:cNvCxnSpPr>
              <p:nvPr/>
            </p:nvCxnSpPr>
            <p:spPr>
              <a:xfrm rot="10800000" flipH="1">
                <a:off x="1144725" y="-63481"/>
                <a:ext cx="1300800" cy="50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65" name="Google Shape;665;p13"/>
              <p:cNvSpPr/>
              <p:nvPr/>
            </p:nvSpPr>
            <p:spPr>
              <a:xfrm>
                <a:off x="-460575" y="540519"/>
                <a:ext cx="157500" cy="15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666" name="Google Shape;666;p13"/>
              <p:cNvCxnSpPr>
                <a:stCxn id="665" idx="0"/>
                <a:endCxn id="646" idx="3"/>
              </p:cNvCxnSpPr>
              <p:nvPr/>
            </p:nvCxnSpPr>
            <p:spPr>
              <a:xfrm rot="10800000" flipH="1">
                <a:off x="-381825" y="-536781"/>
                <a:ext cx="466500" cy="10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7" name="Google Shape;667;p13"/>
              <p:cNvCxnSpPr>
                <a:stCxn id="665" idx="6"/>
                <a:endCxn id="644" idx="3"/>
              </p:cNvCxnSpPr>
              <p:nvPr/>
            </p:nvCxnSpPr>
            <p:spPr>
              <a:xfrm rot="10800000" flipH="1">
                <a:off x="-303075" y="443769"/>
                <a:ext cx="651000" cy="17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8" name="Google Shape;668;p13"/>
              <p:cNvCxnSpPr>
                <a:stCxn id="665" idx="5"/>
                <a:endCxn id="648" idx="1"/>
              </p:cNvCxnSpPr>
              <p:nvPr/>
            </p:nvCxnSpPr>
            <p:spPr>
              <a:xfrm>
                <a:off x="-326140" y="674953"/>
                <a:ext cx="464700" cy="22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9" name="Google Shape;669;p13"/>
              <p:cNvCxnSpPr>
                <a:stCxn id="665" idx="5"/>
                <a:endCxn id="647" idx="1"/>
              </p:cNvCxnSpPr>
              <p:nvPr/>
            </p:nvCxnSpPr>
            <p:spPr>
              <a:xfrm>
                <a:off x="-326140" y="674953"/>
                <a:ext cx="439500" cy="184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58" name="Google Shape;658;p13"/>
              <p:cNvSpPr/>
              <p:nvPr/>
            </p:nvSpPr>
            <p:spPr>
              <a:xfrm>
                <a:off x="779775" y="170338"/>
                <a:ext cx="114600" cy="114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44" name="Google Shape;644;p13"/>
              <p:cNvSpPr/>
              <p:nvPr/>
            </p:nvSpPr>
            <p:spPr>
              <a:xfrm>
                <a:off x="335101" y="369758"/>
                <a:ext cx="86700" cy="86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670" name="Google Shape;670;p13"/>
            <p:cNvGrpSpPr/>
            <p:nvPr/>
          </p:nvGrpSpPr>
          <p:grpSpPr>
            <a:xfrm rot="459949">
              <a:off x="-831023" y="4514858"/>
              <a:ext cx="4123087" cy="2656599"/>
              <a:chOff x="720013" y="4544655"/>
              <a:chExt cx="4122933" cy="2656500"/>
            </a:xfrm>
          </p:grpSpPr>
          <p:sp>
            <p:nvSpPr>
              <p:cNvPr id="671" name="Google Shape;671;p13"/>
              <p:cNvSpPr/>
              <p:nvPr/>
            </p:nvSpPr>
            <p:spPr>
              <a:xfrm rot="-9417549">
                <a:off x="4549660" y="4701311"/>
                <a:ext cx="128773" cy="12877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9417549">
                <a:off x="1761182" y="4936441"/>
                <a:ext cx="128773" cy="12877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9421326">
                <a:off x="3012797" y="4851722"/>
                <a:ext cx="265897" cy="26589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9414352">
                <a:off x="2945862" y="6000076"/>
                <a:ext cx="86426" cy="8642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75" name="Google Shape;675;p13"/>
              <p:cNvSpPr/>
              <p:nvPr/>
            </p:nvSpPr>
            <p:spPr>
              <a:xfrm rot="-9422930">
                <a:off x="3430718" y="6873877"/>
                <a:ext cx="63855" cy="638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76" name="Google Shape;676;p13"/>
              <p:cNvSpPr/>
              <p:nvPr/>
            </p:nvSpPr>
            <p:spPr>
              <a:xfrm rot="-9414352">
                <a:off x="1807960" y="6172505"/>
                <a:ext cx="86426" cy="86426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77" name="Google Shape;677;p13"/>
              <p:cNvSpPr/>
              <p:nvPr/>
            </p:nvSpPr>
            <p:spPr>
              <a:xfrm rot="-9414352">
                <a:off x="3731053" y="4665484"/>
                <a:ext cx="86426" cy="86426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78" name="Google Shape;678;p13"/>
              <p:cNvSpPr/>
              <p:nvPr/>
            </p:nvSpPr>
            <p:spPr>
              <a:xfrm rot="-9421558">
                <a:off x="740331" y="4726434"/>
                <a:ext cx="130664" cy="13066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679" name="Google Shape;679;p13"/>
              <p:cNvCxnSpPr>
                <a:stCxn id="675" idx="5"/>
                <a:endCxn id="674" idx="1"/>
              </p:cNvCxnSpPr>
              <p:nvPr/>
            </p:nvCxnSpPr>
            <p:spPr>
              <a:xfrm rot="10340870">
                <a:off x="3060066" y="6057182"/>
                <a:ext cx="335689" cy="84516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0" name="Google Shape;680;p13"/>
              <p:cNvCxnSpPr>
                <a:stCxn id="676" idx="4"/>
                <a:endCxn id="674" idx="7"/>
              </p:cNvCxnSpPr>
              <p:nvPr/>
            </p:nvCxnSpPr>
            <p:spPr>
              <a:xfrm rot="-459755">
                <a:off x="1865221" y="6103386"/>
                <a:ext cx="1086704" cy="2876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1" name="Google Shape;681;p13"/>
              <p:cNvCxnSpPr>
                <a:stCxn id="671" idx="0"/>
                <a:endCxn id="675" idx="3"/>
              </p:cNvCxnSpPr>
              <p:nvPr/>
            </p:nvCxnSpPr>
            <p:spPr>
              <a:xfrm rot="-459979" flipH="1">
                <a:off x="3359205" y="4907332"/>
                <a:ext cx="1362781" cy="190403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2" name="Google Shape;682;p13"/>
              <p:cNvCxnSpPr>
                <a:stCxn id="675" idx="7"/>
                <a:endCxn id="676" idx="2"/>
              </p:cNvCxnSpPr>
              <p:nvPr/>
            </p:nvCxnSpPr>
            <p:spPr>
              <a:xfrm rot="10340005">
                <a:off x="1943581" y="6132795"/>
                <a:ext cx="1436945" cy="88479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3" name="Google Shape;683;p13"/>
              <p:cNvCxnSpPr>
                <a:stCxn id="676" idx="6"/>
                <a:endCxn id="672" idx="1"/>
              </p:cNvCxnSpPr>
              <p:nvPr/>
            </p:nvCxnSpPr>
            <p:spPr>
              <a:xfrm rot="10342167" flipH="1">
                <a:off x="1735733" y="5068157"/>
                <a:ext cx="189781" cy="112302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4" name="Google Shape;684;p13"/>
              <p:cNvCxnSpPr>
                <a:stCxn id="674" idx="5"/>
                <a:endCxn id="672" idx="1"/>
              </p:cNvCxnSpPr>
              <p:nvPr/>
            </p:nvCxnSpPr>
            <p:spPr>
              <a:xfrm rot="10340111">
                <a:off x="1917642" y="4989902"/>
                <a:ext cx="987422" cy="108398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5" name="Google Shape;685;p13"/>
              <p:cNvCxnSpPr>
                <a:stCxn id="671" idx="6"/>
                <a:endCxn id="677" idx="3"/>
              </p:cNvCxnSpPr>
              <p:nvPr/>
            </p:nvCxnSpPr>
            <p:spPr>
              <a:xfrm rot="10340667">
                <a:off x="3820904" y="4643394"/>
                <a:ext cx="727383" cy="14620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6" name="Google Shape;686;p13"/>
              <p:cNvCxnSpPr>
                <a:stCxn id="671" idx="7"/>
                <a:endCxn id="674" idx="3"/>
              </p:cNvCxnSpPr>
              <p:nvPr/>
            </p:nvCxnSpPr>
            <p:spPr>
              <a:xfrm rot="-459621" flipH="1">
                <a:off x="2953399" y="4896950"/>
                <a:ext cx="1676663" cy="102284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7" name="Google Shape;687;p13"/>
              <p:cNvCxnSpPr>
                <a:stCxn id="677" idx="7"/>
                <a:endCxn id="673" idx="3"/>
              </p:cNvCxnSpPr>
              <p:nvPr/>
            </p:nvCxnSpPr>
            <p:spPr>
              <a:xfrm rot="-458883" flipH="1">
                <a:off x="3256947" y="4756715"/>
                <a:ext cx="489151" cy="14620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8" name="Google Shape;688;p13"/>
              <p:cNvCxnSpPr>
                <a:stCxn id="673" idx="0"/>
                <a:endCxn id="674" idx="5"/>
              </p:cNvCxnSpPr>
              <p:nvPr/>
            </p:nvCxnSpPr>
            <p:spPr>
              <a:xfrm rot="-457956" flipH="1">
                <a:off x="2913686" y="5119069"/>
                <a:ext cx="239421" cy="87210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9" name="Google Shape;689;p13"/>
              <p:cNvCxnSpPr>
                <a:stCxn id="678" idx="2"/>
                <a:endCxn id="672" idx="6"/>
              </p:cNvCxnSpPr>
              <p:nvPr/>
            </p:nvCxnSpPr>
            <p:spPr>
              <a:xfrm rot="-459512">
                <a:off x="880378" y="4757982"/>
                <a:ext cx="871171" cy="27696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0" name="Google Shape;690;p13"/>
              <p:cNvCxnSpPr>
                <a:stCxn id="675" idx="6"/>
                <a:endCxn id="678" idx="1"/>
              </p:cNvCxnSpPr>
              <p:nvPr/>
            </p:nvCxnSpPr>
            <p:spPr>
              <a:xfrm rot="10340068">
                <a:off x="977936" y="4687960"/>
                <a:ext cx="2307521" cy="236988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91" name="Google Shape;691;p13"/>
              <p:cNvSpPr/>
              <p:nvPr/>
            </p:nvSpPr>
            <p:spPr>
              <a:xfrm rot="-9414352">
                <a:off x="1960639" y="4664187"/>
                <a:ext cx="86426" cy="86426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692" name="Google Shape;692;p13"/>
              <p:cNvCxnSpPr>
                <a:stCxn id="678" idx="3"/>
                <a:endCxn id="691" idx="7"/>
              </p:cNvCxnSpPr>
              <p:nvPr/>
            </p:nvCxnSpPr>
            <p:spPr>
              <a:xfrm rot="-459667">
                <a:off x="868246" y="4693901"/>
                <a:ext cx="1093662" cy="10292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3" name="Google Shape;693;p13"/>
              <p:cNvCxnSpPr>
                <a:stCxn id="691" idx="2"/>
                <a:endCxn id="673" idx="6"/>
              </p:cNvCxnSpPr>
              <p:nvPr/>
            </p:nvCxnSpPr>
            <p:spPr>
              <a:xfrm rot="-459508">
                <a:off x="2061896" y="4659992"/>
                <a:ext cx="943213" cy="33721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4" name="Google Shape;694;p13"/>
              <p:cNvCxnSpPr>
                <a:stCxn id="691" idx="0"/>
                <a:endCxn id="672" idx="4"/>
              </p:cNvCxnSpPr>
              <p:nvPr/>
            </p:nvCxnSpPr>
            <p:spPr>
              <a:xfrm rot="-463310" flipH="1">
                <a:off x="1838574" y="4757163"/>
                <a:ext cx="160758" cy="17467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5" name="Google Shape;695;p13"/>
              <p:cNvCxnSpPr>
                <a:stCxn id="691" idx="1"/>
                <a:endCxn id="674" idx="5"/>
              </p:cNvCxnSpPr>
              <p:nvPr/>
            </p:nvCxnSpPr>
            <p:spPr>
              <a:xfrm rot="-459275">
                <a:off x="2108012" y="4689612"/>
                <a:ext cx="777024" cy="137156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96" name="Google Shape;696;p13"/>
              <p:cNvSpPr/>
              <p:nvPr/>
            </p:nvSpPr>
            <p:spPr>
              <a:xfrm rot="-9417549">
                <a:off x="3933996" y="4880048"/>
                <a:ext cx="128773" cy="12877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697" name="Google Shape;697;p13"/>
              <p:cNvCxnSpPr>
                <a:stCxn id="673" idx="2"/>
                <a:endCxn id="696" idx="7"/>
              </p:cNvCxnSpPr>
              <p:nvPr/>
            </p:nvCxnSpPr>
            <p:spPr>
              <a:xfrm rot="-460738">
                <a:off x="3266626" y="4991469"/>
                <a:ext cx="673540" cy="2210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8" name="Google Shape;698;p13"/>
              <p:cNvCxnSpPr>
                <a:stCxn id="696" idx="3"/>
                <a:endCxn id="671" idx="7"/>
              </p:cNvCxnSpPr>
              <p:nvPr/>
            </p:nvCxnSpPr>
            <p:spPr>
              <a:xfrm rot="10340841" flipH="1">
                <a:off x="4051630" y="4823477"/>
                <a:ext cx="509135" cy="632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9" name="Google Shape;699;p13"/>
              <p:cNvCxnSpPr>
                <a:stCxn id="674" idx="4"/>
                <a:endCxn id="696" idx="0"/>
              </p:cNvCxnSpPr>
              <p:nvPr/>
            </p:nvCxnSpPr>
            <p:spPr>
              <a:xfrm rot="10339578" flipH="1">
                <a:off x="2943686" y="5072692"/>
                <a:ext cx="1091878" cy="86179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02" name="Google Shape;702;p14"/>
          <p:cNvGrpSpPr/>
          <p:nvPr/>
        </p:nvGrpSpPr>
        <p:grpSpPr>
          <a:xfrm>
            <a:off x="190301" y="174004"/>
            <a:ext cx="8808974" cy="4007621"/>
            <a:chOff x="190301" y="174004"/>
            <a:chExt cx="8808974" cy="4007621"/>
          </a:xfrm>
        </p:grpSpPr>
        <p:grpSp>
          <p:nvGrpSpPr>
            <p:cNvPr id="703" name="Google Shape;703;p14"/>
            <p:cNvGrpSpPr/>
            <p:nvPr/>
          </p:nvGrpSpPr>
          <p:grpSpPr>
            <a:xfrm rot="10800000">
              <a:off x="190301" y="3858950"/>
              <a:ext cx="298275" cy="322675"/>
              <a:chOff x="8667225" y="681525"/>
              <a:chExt cx="298275" cy="322675"/>
            </a:xfrm>
          </p:grpSpPr>
          <p:sp>
            <p:nvSpPr>
              <p:cNvPr id="704" name="Google Shape;704;p14"/>
              <p:cNvSpPr/>
              <p:nvPr/>
            </p:nvSpPr>
            <p:spPr>
              <a:xfrm rot="10800000">
                <a:off x="8667225" y="82162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 rot="10800000">
                <a:off x="8825400" y="681525"/>
                <a:ext cx="140100" cy="140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 rot="10800000">
                <a:off x="8869800" y="95290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707" name="Google Shape;707;p14"/>
            <p:cNvGrpSpPr/>
            <p:nvPr/>
          </p:nvGrpSpPr>
          <p:grpSpPr>
            <a:xfrm rot="-5139163">
              <a:off x="8591694" y="201328"/>
              <a:ext cx="406266" cy="379191"/>
              <a:chOff x="140150" y="4657175"/>
              <a:chExt cx="406275" cy="379200"/>
            </a:xfrm>
          </p:grpSpPr>
          <p:sp>
            <p:nvSpPr>
              <p:cNvPr id="708" name="Google Shape;708;p14"/>
              <p:cNvSpPr/>
              <p:nvPr/>
            </p:nvSpPr>
            <p:spPr>
              <a:xfrm rot="10800000">
                <a:off x="140150" y="494967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09" name="Google Shape;709;p14"/>
              <p:cNvSpPr/>
              <p:nvPr/>
            </p:nvSpPr>
            <p:spPr>
              <a:xfrm rot="10800000">
                <a:off x="298325" y="4657175"/>
                <a:ext cx="140100" cy="140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 rot="10800000">
                <a:off x="495125" y="485235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 rot="10800000">
                <a:off x="165050" y="4657175"/>
                <a:ext cx="51300" cy="51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712" name="Google Shape;712;p14"/>
          <p:cNvGrpSpPr/>
          <p:nvPr/>
        </p:nvGrpSpPr>
        <p:grpSpPr>
          <a:xfrm>
            <a:off x="115024" y="-2374836"/>
            <a:ext cx="8971639" cy="9886184"/>
            <a:chOff x="115024" y="-2374836"/>
            <a:chExt cx="8971639" cy="9886184"/>
          </a:xfrm>
        </p:grpSpPr>
        <p:grpSp>
          <p:nvGrpSpPr>
            <p:cNvPr id="713" name="Google Shape;713;p14"/>
            <p:cNvGrpSpPr/>
            <p:nvPr/>
          </p:nvGrpSpPr>
          <p:grpSpPr>
            <a:xfrm flipH="1">
              <a:off x="115024" y="-2374836"/>
              <a:ext cx="3687215" cy="3485542"/>
              <a:chOff x="5337386" y="-2374836"/>
              <a:chExt cx="3687215" cy="3485542"/>
            </a:xfrm>
          </p:grpSpPr>
          <p:sp>
            <p:nvSpPr>
              <p:cNvPr id="714" name="Google Shape;714;p14"/>
              <p:cNvSpPr/>
              <p:nvPr/>
            </p:nvSpPr>
            <p:spPr>
              <a:xfrm rot="9698973">
                <a:off x="8256504" y="-2357857"/>
                <a:ext cx="128642" cy="128642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 rot="9699868">
                <a:off x="6325487" y="-94127"/>
                <a:ext cx="164028" cy="16402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 rot="9695130">
                <a:off x="7230532" y="-1291785"/>
                <a:ext cx="265916" cy="26591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 rot="9708981">
                <a:off x="8013809" y="-151576"/>
                <a:ext cx="86521" cy="8652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 rot="9699377">
                <a:off x="8889724" y="131264"/>
                <a:ext cx="119155" cy="11915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 rot="-9307649">
                <a:off x="7169475" y="191656"/>
                <a:ext cx="86305" cy="8630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 rot="9708981">
                <a:off x="7609568" y="-1824766"/>
                <a:ext cx="86521" cy="865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 rot="9698900">
                <a:off x="5354617" y="277974"/>
                <a:ext cx="130539" cy="13053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722" name="Google Shape;722;p14"/>
              <p:cNvCxnSpPr>
                <a:stCxn id="718" idx="5"/>
                <a:endCxn id="717" idx="1"/>
              </p:cNvCxnSpPr>
              <p:nvPr/>
            </p:nvCxnSpPr>
            <p:spPr>
              <a:xfrm rot="10800000">
                <a:off x="8095656" y="-88788"/>
                <a:ext cx="800400" cy="25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3" name="Google Shape;723;p14"/>
              <p:cNvCxnSpPr>
                <a:stCxn id="719" idx="4"/>
                <a:endCxn id="717" idx="6"/>
              </p:cNvCxnSpPr>
              <p:nvPr/>
            </p:nvCxnSpPr>
            <p:spPr>
              <a:xfrm rot="10800000" flipH="1">
                <a:off x="7230777" y="-94742"/>
                <a:ext cx="785100" cy="29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4" name="Google Shape;724;p14"/>
              <p:cNvCxnSpPr>
                <a:stCxn id="714" idx="0"/>
                <a:endCxn id="718" idx="4"/>
              </p:cNvCxnSpPr>
              <p:nvPr/>
            </p:nvCxnSpPr>
            <p:spPr>
              <a:xfrm>
                <a:off x="8341075" y="-2232486"/>
                <a:ext cx="589500" cy="2366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5" name="Google Shape;725;p14"/>
              <p:cNvCxnSpPr>
                <a:stCxn id="718" idx="6"/>
                <a:endCxn id="719" idx="2"/>
              </p:cNvCxnSpPr>
              <p:nvPr/>
            </p:nvCxnSpPr>
            <p:spPr>
              <a:xfrm flipH="1">
                <a:off x="7251752" y="209591"/>
                <a:ext cx="1641000" cy="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6" name="Google Shape;726;p14"/>
              <p:cNvCxnSpPr>
                <a:stCxn id="719" idx="6"/>
                <a:endCxn id="715" idx="1"/>
              </p:cNvCxnSpPr>
              <p:nvPr/>
            </p:nvCxnSpPr>
            <p:spPr>
              <a:xfrm rot="10800000">
                <a:off x="6480777" y="24658"/>
                <a:ext cx="692700" cy="19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7" name="Google Shape;727;p14"/>
              <p:cNvCxnSpPr>
                <a:stCxn id="717" idx="6"/>
                <a:endCxn id="715" idx="1"/>
              </p:cNvCxnSpPr>
              <p:nvPr/>
            </p:nvCxnSpPr>
            <p:spPr>
              <a:xfrm flipH="1">
                <a:off x="6480870" y="-94816"/>
                <a:ext cx="1535100" cy="119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8" name="Google Shape;728;p14"/>
              <p:cNvCxnSpPr>
                <a:stCxn id="714" idx="6"/>
                <a:endCxn id="720" idx="3"/>
              </p:cNvCxnSpPr>
              <p:nvPr/>
            </p:nvCxnSpPr>
            <p:spPr>
              <a:xfrm flipH="1">
                <a:off x="7672375" y="-2273286"/>
                <a:ext cx="587400" cy="4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9" name="Google Shape;729;p14"/>
              <p:cNvCxnSpPr>
                <a:stCxn id="714" idx="7"/>
                <a:endCxn id="717" idx="4"/>
              </p:cNvCxnSpPr>
              <p:nvPr/>
            </p:nvCxnSpPr>
            <p:spPr>
              <a:xfrm flipH="1">
                <a:off x="8043575" y="-2236048"/>
                <a:ext cx="248400" cy="208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0" name="Google Shape;730;p14"/>
              <p:cNvCxnSpPr>
                <a:stCxn id="720" idx="7"/>
                <a:endCxn id="716" idx="3"/>
              </p:cNvCxnSpPr>
              <p:nvPr/>
            </p:nvCxnSpPr>
            <p:spPr>
              <a:xfrm flipH="1">
                <a:off x="7423012" y="-1742897"/>
                <a:ext cx="210300" cy="465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1" name="Google Shape;731;p14"/>
              <p:cNvCxnSpPr>
                <a:stCxn id="716" idx="0"/>
                <a:endCxn id="717" idx="4"/>
              </p:cNvCxnSpPr>
              <p:nvPr/>
            </p:nvCxnSpPr>
            <p:spPr>
              <a:xfrm>
                <a:off x="7405490" y="-1032677"/>
                <a:ext cx="638100" cy="883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2" name="Google Shape;732;p14"/>
              <p:cNvCxnSpPr>
                <a:stCxn id="721" idx="2"/>
                <a:endCxn id="715" idx="6"/>
              </p:cNvCxnSpPr>
              <p:nvPr/>
            </p:nvCxnSpPr>
            <p:spPr>
              <a:xfrm rot="10800000" flipH="1">
                <a:off x="5481836" y="13694"/>
                <a:ext cx="847800" cy="30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3" name="Google Shape;733;p14"/>
              <p:cNvCxnSpPr>
                <a:stCxn id="719" idx="7"/>
                <a:endCxn id="721" idx="1"/>
              </p:cNvCxnSpPr>
              <p:nvPr/>
            </p:nvCxnSpPr>
            <p:spPr>
              <a:xfrm flipH="1">
                <a:off x="5478310" y="249658"/>
                <a:ext cx="1693800" cy="123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34" name="Google Shape;734;p14"/>
              <p:cNvSpPr/>
              <p:nvPr/>
            </p:nvSpPr>
            <p:spPr>
              <a:xfrm rot="9708981">
                <a:off x="6280042" y="-655695"/>
                <a:ext cx="86521" cy="865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735" name="Google Shape;735;p14"/>
              <p:cNvCxnSpPr>
                <a:stCxn id="721" idx="3"/>
                <a:endCxn id="734" idx="6"/>
              </p:cNvCxnSpPr>
              <p:nvPr/>
            </p:nvCxnSpPr>
            <p:spPr>
              <a:xfrm rot="10800000" flipH="1">
                <a:off x="5449161" y="-598892"/>
                <a:ext cx="833100" cy="88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6" name="Google Shape;736;p14"/>
              <p:cNvCxnSpPr>
                <a:stCxn id="734" idx="2"/>
                <a:endCxn id="716" idx="6"/>
              </p:cNvCxnSpPr>
              <p:nvPr/>
            </p:nvCxnSpPr>
            <p:spPr>
              <a:xfrm rot="10800000" flipH="1">
                <a:off x="6364402" y="-1116735"/>
                <a:ext cx="873000" cy="49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7" name="Google Shape;737;p14"/>
              <p:cNvCxnSpPr>
                <a:stCxn id="734" idx="0"/>
                <a:endCxn id="715" idx="4"/>
              </p:cNvCxnSpPr>
              <p:nvPr/>
            </p:nvCxnSpPr>
            <p:spPr>
              <a:xfrm>
                <a:off x="6336802" y="-571335"/>
                <a:ext cx="45000" cy="48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8" name="Google Shape;738;p14"/>
              <p:cNvCxnSpPr>
                <a:stCxn id="734" idx="1"/>
                <a:endCxn id="717" idx="5"/>
              </p:cNvCxnSpPr>
              <p:nvPr/>
            </p:nvCxnSpPr>
            <p:spPr>
              <a:xfrm>
                <a:off x="6361911" y="-592919"/>
                <a:ext cx="1656600" cy="46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39" name="Google Shape;739;p14"/>
              <p:cNvSpPr/>
              <p:nvPr/>
            </p:nvSpPr>
            <p:spPr>
              <a:xfrm rot="9698973">
                <a:off x="7912582" y="-1816833"/>
                <a:ext cx="128642" cy="128642"/>
              </a:xfrm>
              <a:prstGeom prst="ellipse">
                <a:avLst/>
              </a:prstGeom>
              <a:solidFill>
                <a:srgbClr val="86CF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740" name="Google Shape;740;p14"/>
              <p:cNvCxnSpPr>
                <a:stCxn id="716" idx="2"/>
                <a:endCxn id="739" idx="7"/>
              </p:cNvCxnSpPr>
              <p:nvPr/>
            </p:nvCxnSpPr>
            <p:spPr>
              <a:xfrm rot="10800000" flipH="1">
                <a:off x="7489640" y="-1694927"/>
                <a:ext cx="458400" cy="494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1" name="Google Shape;741;p14"/>
              <p:cNvCxnSpPr>
                <a:stCxn id="739" idx="3"/>
                <a:endCxn id="714" idx="7"/>
              </p:cNvCxnSpPr>
              <p:nvPr/>
            </p:nvCxnSpPr>
            <p:spPr>
              <a:xfrm rot="10800000" flipH="1">
                <a:off x="8005753" y="-2236000"/>
                <a:ext cx="286200" cy="42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2" name="Google Shape;742;p14"/>
              <p:cNvCxnSpPr>
                <a:stCxn id="717" idx="4"/>
                <a:endCxn id="739" idx="0"/>
              </p:cNvCxnSpPr>
              <p:nvPr/>
            </p:nvCxnSpPr>
            <p:spPr>
              <a:xfrm rot="10800000">
                <a:off x="7997070" y="-1691416"/>
                <a:ext cx="46500" cy="154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43" name="Google Shape;743;p14"/>
              <p:cNvSpPr/>
              <p:nvPr/>
            </p:nvSpPr>
            <p:spPr>
              <a:xfrm rot="9700738">
                <a:off x="8739027" y="840659"/>
                <a:ext cx="238594" cy="23859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744" name="Google Shape;744;p14"/>
              <p:cNvCxnSpPr>
                <a:stCxn id="717" idx="0"/>
                <a:endCxn id="743" idx="4"/>
              </p:cNvCxnSpPr>
              <p:nvPr/>
            </p:nvCxnSpPr>
            <p:spPr>
              <a:xfrm>
                <a:off x="8070570" y="-67216"/>
                <a:ext cx="750300" cy="91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5" name="Google Shape;745;p14"/>
              <p:cNvCxnSpPr>
                <a:stCxn id="718" idx="7"/>
                <a:endCxn id="743" idx="3"/>
              </p:cNvCxnSpPr>
              <p:nvPr/>
            </p:nvCxnSpPr>
            <p:spPr>
              <a:xfrm flipH="1">
                <a:off x="8911773" y="244086"/>
                <a:ext cx="10800" cy="60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46" name="Google Shape;746;p14"/>
            <p:cNvGrpSpPr/>
            <p:nvPr/>
          </p:nvGrpSpPr>
          <p:grpSpPr>
            <a:xfrm>
              <a:off x="4731484" y="3997585"/>
              <a:ext cx="4355179" cy="3513764"/>
              <a:chOff x="720009" y="3852908"/>
              <a:chExt cx="4355179" cy="3513764"/>
            </a:xfrm>
          </p:grpSpPr>
          <p:sp>
            <p:nvSpPr>
              <p:cNvPr id="747" name="Google Shape;747;p14"/>
              <p:cNvSpPr/>
              <p:nvPr/>
            </p:nvSpPr>
            <p:spPr>
              <a:xfrm rot="8759498">
                <a:off x="4842687" y="3890706"/>
                <a:ext cx="194703" cy="1947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 rot="8759498">
                <a:off x="2275964" y="6863806"/>
                <a:ext cx="194703" cy="194703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 rot="8760064">
                <a:off x="1605200" y="4894668"/>
                <a:ext cx="401304" cy="401304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50" name="Google Shape;750;p14"/>
              <p:cNvSpPr/>
              <p:nvPr/>
            </p:nvSpPr>
            <p:spPr>
              <a:xfrm rot="8752287">
                <a:off x="3601108" y="6091497"/>
                <a:ext cx="130469" cy="13046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51" name="Google Shape;751;p14"/>
              <p:cNvSpPr/>
              <p:nvPr/>
            </p:nvSpPr>
            <p:spPr>
              <a:xfrm rot="8754177">
                <a:off x="4682827" y="4819876"/>
                <a:ext cx="210847" cy="210847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52" name="Google Shape;752;p14"/>
              <p:cNvSpPr/>
              <p:nvPr/>
            </p:nvSpPr>
            <p:spPr>
              <a:xfrm rot="8752287">
                <a:off x="3494792" y="7210837"/>
                <a:ext cx="130469" cy="13046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53" name="Google Shape;753;p14"/>
              <p:cNvSpPr/>
              <p:nvPr/>
            </p:nvSpPr>
            <p:spPr>
              <a:xfrm rot="8752287">
                <a:off x="3265787" y="4938959"/>
                <a:ext cx="130469" cy="13046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54" name="Google Shape;754;p14"/>
              <p:cNvSpPr/>
              <p:nvPr/>
            </p:nvSpPr>
            <p:spPr>
              <a:xfrm rot="8754847">
                <a:off x="1467743" y="6207539"/>
                <a:ext cx="96354" cy="9635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755" name="Google Shape;755;p14"/>
              <p:cNvCxnSpPr>
                <a:stCxn id="752" idx="4"/>
                <a:endCxn id="750" idx="0"/>
              </p:cNvCxnSpPr>
              <p:nvPr/>
            </p:nvCxnSpPr>
            <p:spPr>
              <a:xfrm rot="10800000" flipH="1">
                <a:off x="3523426" y="6210771"/>
                <a:ext cx="179400" cy="101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6" name="Google Shape;756;p14"/>
              <p:cNvCxnSpPr>
                <a:stCxn id="747" idx="7"/>
                <a:endCxn id="751" idx="3"/>
              </p:cNvCxnSpPr>
              <p:nvPr/>
            </p:nvCxnSpPr>
            <p:spPr>
              <a:xfrm flipH="1">
                <a:off x="4808077" y="4083623"/>
                <a:ext cx="113400" cy="73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7" name="Google Shape;757;p14"/>
              <p:cNvCxnSpPr>
                <a:stCxn id="751" idx="7"/>
                <a:endCxn id="752" idx="2"/>
              </p:cNvCxnSpPr>
              <p:nvPr/>
            </p:nvCxnSpPr>
            <p:spPr>
              <a:xfrm flipH="1">
                <a:off x="3613910" y="5028820"/>
                <a:ext cx="1154400" cy="22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8" name="Google Shape;758;p14"/>
              <p:cNvCxnSpPr>
                <a:stCxn id="752" idx="6"/>
                <a:endCxn id="748" idx="1"/>
              </p:cNvCxnSpPr>
              <p:nvPr/>
            </p:nvCxnSpPr>
            <p:spPr>
              <a:xfrm rot="10800000">
                <a:off x="2468926" y="6979671"/>
                <a:ext cx="1037100" cy="333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9" name="Google Shape;759;p14"/>
              <p:cNvCxnSpPr>
                <a:stCxn id="750" idx="7"/>
                <a:endCxn id="748" idx="3"/>
              </p:cNvCxnSpPr>
              <p:nvPr/>
            </p:nvCxnSpPr>
            <p:spPr>
              <a:xfrm flipH="1">
                <a:off x="2391939" y="6220795"/>
                <a:ext cx="1262100" cy="64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0" name="Google Shape;760;p14"/>
              <p:cNvCxnSpPr>
                <a:stCxn id="747" idx="6"/>
                <a:endCxn id="753" idx="2"/>
              </p:cNvCxnSpPr>
              <p:nvPr/>
            </p:nvCxnSpPr>
            <p:spPr>
              <a:xfrm flipH="1">
                <a:off x="3385138" y="4042508"/>
                <a:ext cx="1474200" cy="92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1" name="Google Shape;761;p14"/>
              <p:cNvCxnSpPr>
                <a:stCxn id="753" idx="0"/>
                <a:endCxn id="750" idx="2"/>
              </p:cNvCxnSpPr>
              <p:nvPr/>
            </p:nvCxnSpPr>
            <p:spPr>
              <a:xfrm>
                <a:off x="3367622" y="5058194"/>
                <a:ext cx="352800" cy="10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2" name="Google Shape;762;p14"/>
              <p:cNvCxnSpPr>
                <a:stCxn id="753" idx="5"/>
                <a:endCxn id="749" idx="1"/>
              </p:cNvCxnSpPr>
              <p:nvPr/>
            </p:nvCxnSpPr>
            <p:spPr>
              <a:xfrm flipH="1">
                <a:off x="2002758" y="4991890"/>
                <a:ext cx="1264200" cy="14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3" name="Google Shape;763;p14"/>
              <p:cNvCxnSpPr>
                <a:stCxn id="749" idx="0"/>
                <a:endCxn id="750" idx="5"/>
              </p:cNvCxnSpPr>
              <p:nvPr/>
            </p:nvCxnSpPr>
            <p:spPr>
              <a:xfrm>
                <a:off x="1918052" y="5261670"/>
                <a:ext cx="1684200" cy="88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4" name="Google Shape;764;p14"/>
              <p:cNvCxnSpPr>
                <a:stCxn id="749" idx="7"/>
                <a:endCxn id="754" idx="3"/>
              </p:cNvCxnSpPr>
              <p:nvPr/>
            </p:nvCxnSpPr>
            <p:spPr>
              <a:xfrm flipH="1">
                <a:off x="1525162" y="5292284"/>
                <a:ext cx="242400" cy="916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5" name="Google Shape;765;p14"/>
              <p:cNvCxnSpPr>
                <a:stCxn id="750" idx="6"/>
                <a:endCxn id="754" idx="2"/>
              </p:cNvCxnSpPr>
              <p:nvPr/>
            </p:nvCxnSpPr>
            <p:spPr>
              <a:xfrm flipH="1">
                <a:off x="1555843" y="6193331"/>
                <a:ext cx="2056500" cy="3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6" name="Google Shape;766;p14"/>
              <p:cNvCxnSpPr>
                <a:stCxn id="754" idx="0"/>
                <a:endCxn id="748" idx="4"/>
              </p:cNvCxnSpPr>
              <p:nvPr/>
            </p:nvCxnSpPr>
            <p:spPr>
              <a:xfrm>
                <a:off x="1542920" y="6295616"/>
                <a:ext cx="775800" cy="58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7" name="Google Shape;767;p14"/>
              <p:cNvCxnSpPr>
                <a:stCxn id="752" idx="5"/>
                <a:endCxn id="754" idx="1"/>
              </p:cNvCxnSpPr>
              <p:nvPr/>
            </p:nvCxnSpPr>
            <p:spPr>
              <a:xfrm rot="10800000">
                <a:off x="1563363" y="6264768"/>
                <a:ext cx="1932600" cy="99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8" name="Google Shape;768;p14"/>
              <p:cNvCxnSpPr>
                <a:stCxn id="751" idx="6"/>
                <a:endCxn id="754" idx="1"/>
              </p:cNvCxnSpPr>
              <p:nvPr/>
            </p:nvCxnSpPr>
            <p:spPr>
              <a:xfrm flipH="1">
                <a:off x="1563250" y="4984400"/>
                <a:ext cx="3137700" cy="128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9" name="Google Shape;769;p14"/>
              <p:cNvCxnSpPr>
                <a:stCxn id="751" idx="5"/>
                <a:endCxn id="753" idx="2"/>
              </p:cNvCxnSpPr>
              <p:nvPr/>
            </p:nvCxnSpPr>
            <p:spPr>
              <a:xfrm flipH="1">
                <a:off x="3385130" y="4905359"/>
                <a:ext cx="1299600" cy="6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0" name="Google Shape;770;p14"/>
              <p:cNvCxnSpPr>
                <a:stCxn id="748" idx="4"/>
                <a:endCxn id="749" idx="7"/>
              </p:cNvCxnSpPr>
              <p:nvPr/>
            </p:nvCxnSpPr>
            <p:spPr>
              <a:xfrm rot="10800000">
                <a:off x="1767465" y="5292257"/>
                <a:ext cx="551400" cy="158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1" name="Google Shape;771;p14"/>
              <p:cNvSpPr/>
              <p:nvPr/>
            </p:nvSpPr>
            <p:spPr>
              <a:xfrm rot="8752287">
                <a:off x="745374" y="4876732"/>
                <a:ext cx="130469" cy="13046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772" name="Google Shape;772;p14"/>
              <p:cNvCxnSpPr>
                <a:stCxn id="754" idx="4"/>
                <a:endCxn id="771" idx="7"/>
              </p:cNvCxnSpPr>
              <p:nvPr/>
            </p:nvCxnSpPr>
            <p:spPr>
              <a:xfrm rot="10800000">
                <a:off x="798320" y="5005916"/>
                <a:ext cx="690600" cy="120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3" name="Google Shape;773;p14"/>
              <p:cNvCxnSpPr>
                <a:stCxn id="771" idx="1"/>
                <a:endCxn id="749" idx="5"/>
              </p:cNvCxnSpPr>
              <p:nvPr/>
            </p:nvCxnSpPr>
            <p:spPr>
              <a:xfrm>
                <a:off x="874673" y="4954270"/>
                <a:ext cx="734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4" name="Google Shape;774;p14"/>
              <p:cNvSpPr/>
              <p:nvPr/>
            </p:nvSpPr>
            <p:spPr>
              <a:xfrm rot="8759498">
                <a:off x="1785083" y="4514433"/>
                <a:ext cx="194703" cy="19470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775" name="Google Shape;775;p14"/>
              <p:cNvCxnSpPr>
                <a:stCxn id="771" idx="2"/>
                <a:endCxn id="774" idx="5"/>
              </p:cNvCxnSpPr>
              <p:nvPr/>
            </p:nvCxnSpPr>
            <p:spPr>
              <a:xfrm rot="10800000" flipH="1">
                <a:off x="864609" y="4593367"/>
                <a:ext cx="922200" cy="31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6" name="Google Shape;776;p14"/>
              <p:cNvCxnSpPr>
                <a:stCxn id="774" idx="1"/>
                <a:endCxn id="753" idx="5"/>
              </p:cNvCxnSpPr>
              <p:nvPr/>
            </p:nvCxnSpPr>
            <p:spPr>
              <a:xfrm>
                <a:off x="1977999" y="4630346"/>
                <a:ext cx="1289100" cy="36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7" name="Google Shape;777;p14"/>
              <p:cNvCxnSpPr>
                <a:stCxn id="774" idx="7"/>
                <a:endCxn id="749" idx="3"/>
              </p:cNvCxnSpPr>
              <p:nvPr/>
            </p:nvCxnSpPr>
            <p:spPr>
              <a:xfrm flipH="1">
                <a:off x="1844072" y="4707350"/>
                <a:ext cx="19800" cy="19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73" name="Google Shape;1073;p19"/>
          <p:cNvSpPr txBox="1">
            <a:spLocks noGrp="1"/>
          </p:cNvSpPr>
          <p:nvPr>
            <p:ph type="subTitle" idx="1"/>
          </p:nvPr>
        </p:nvSpPr>
        <p:spPr>
          <a:xfrm>
            <a:off x="1574375" y="2056793"/>
            <a:ext cx="288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19"/>
          <p:cNvSpPr txBox="1">
            <a:spLocks noGrp="1"/>
          </p:cNvSpPr>
          <p:nvPr>
            <p:ph type="subTitle" idx="2"/>
          </p:nvPr>
        </p:nvSpPr>
        <p:spPr>
          <a:xfrm>
            <a:off x="5500976" y="2056793"/>
            <a:ext cx="288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19"/>
          <p:cNvSpPr txBox="1">
            <a:spLocks noGrp="1"/>
          </p:cNvSpPr>
          <p:nvPr>
            <p:ph type="subTitle" idx="3"/>
          </p:nvPr>
        </p:nvSpPr>
        <p:spPr>
          <a:xfrm>
            <a:off x="1574375" y="3713775"/>
            <a:ext cx="288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6" name="Google Shape;1076;p19"/>
          <p:cNvSpPr txBox="1">
            <a:spLocks noGrp="1"/>
          </p:cNvSpPr>
          <p:nvPr>
            <p:ph type="subTitle" idx="4"/>
          </p:nvPr>
        </p:nvSpPr>
        <p:spPr>
          <a:xfrm>
            <a:off x="5500976" y="3713775"/>
            <a:ext cx="288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19"/>
          <p:cNvSpPr txBox="1">
            <a:spLocks noGrp="1"/>
          </p:cNvSpPr>
          <p:nvPr>
            <p:ph type="title" idx="5" hasCustomPrompt="1"/>
          </p:nvPr>
        </p:nvSpPr>
        <p:spPr>
          <a:xfrm>
            <a:off x="758225" y="1277225"/>
            <a:ext cx="816600" cy="78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8" name="Google Shape;1078;p19"/>
          <p:cNvSpPr txBox="1">
            <a:spLocks noGrp="1"/>
          </p:cNvSpPr>
          <p:nvPr>
            <p:ph type="title" idx="6" hasCustomPrompt="1"/>
          </p:nvPr>
        </p:nvSpPr>
        <p:spPr>
          <a:xfrm>
            <a:off x="758225" y="2933700"/>
            <a:ext cx="816600" cy="78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9" name="Google Shape;1079;p19"/>
          <p:cNvSpPr txBox="1">
            <a:spLocks noGrp="1"/>
          </p:cNvSpPr>
          <p:nvPr>
            <p:ph type="title" idx="7" hasCustomPrompt="1"/>
          </p:nvPr>
        </p:nvSpPr>
        <p:spPr>
          <a:xfrm>
            <a:off x="4685025" y="1277225"/>
            <a:ext cx="816600" cy="78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0" name="Google Shape;1080;p19"/>
          <p:cNvSpPr txBox="1">
            <a:spLocks noGrp="1"/>
          </p:cNvSpPr>
          <p:nvPr>
            <p:ph type="title" idx="8" hasCustomPrompt="1"/>
          </p:nvPr>
        </p:nvSpPr>
        <p:spPr>
          <a:xfrm>
            <a:off x="4685025" y="2933700"/>
            <a:ext cx="816600" cy="78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1" name="Google Shape;1081;p19"/>
          <p:cNvSpPr txBox="1">
            <a:spLocks noGrp="1"/>
          </p:cNvSpPr>
          <p:nvPr>
            <p:ph type="subTitle" idx="9"/>
          </p:nvPr>
        </p:nvSpPr>
        <p:spPr>
          <a:xfrm>
            <a:off x="1574375" y="1277225"/>
            <a:ext cx="2884800" cy="90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82" name="Google Shape;1082;p19"/>
          <p:cNvSpPr txBox="1">
            <a:spLocks noGrp="1"/>
          </p:cNvSpPr>
          <p:nvPr>
            <p:ph type="subTitle" idx="13"/>
          </p:nvPr>
        </p:nvSpPr>
        <p:spPr>
          <a:xfrm>
            <a:off x="5500975" y="1277225"/>
            <a:ext cx="2884800" cy="90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83" name="Google Shape;1083;p19"/>
          <p:cNvSpPr txBox="1">
            <a:spLocks noGrp="1"/>
          </p:cNvSpPr>
          <p:nvPr>
            <p:ph type="subTitle" idx="14"/>
          </p:nvPr>
        </p:nvSpPr>
        <p:spPr>
          <a:xfrm>
            <a:off x="1574375" y="2933701"/>
            <a:ext cx="2884800" cy="90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84" name="Google Shape;1084;p19"/>
          <p:cNvSpPr txBox="1">
            <a:spLocks noGrp="1"/>
          </p:cNvSpPr>
          <p:nvPr>
            <p:ph type="subTitle" idx="15"/>
          </p:nvPr>
        </p:nvSpPr>
        <p:spPr>
          <a:xfrm>
            <a:off x="5500975" y="2933701"/>
            <a:ext cx="2884800" cy="90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085" name="Google Shape;1085;p19"/>
          <p:cNvGrpSpPr/>
          <p:nvPr/>
        </p:nvGrpSpPr>
        <p:grpSpPr>
          <a:xfrm>
            <a:off x="119288" y="163238"/>
            <a:ext cx="8837200" cy="4388712"/>
            <a:chOff x="119288" y="163238"/>
            <a:chExt cx="8837200" cy="4388712"/>
          </a:xfrm>
        </p:grpSpPr>
        <p:grpSp>
          <p:nvGrpSpPr>
            <p:cNvPr id="1086" name="Google Shape;1086;p19"/>
            <p:cNvGrpSpPr/>
            <p:nvPr/>
          </p:nvGrpSpPr>
          <p:grpSpPr>
            <a:xfrm rot="10800000" flipH="1">
              <a:off x="8658213" y="4229275"/>
              <a:ext cx="298275" cy="322675"/>
              <a:chOff x="8667225" y="681525"/>
              <a:chExt cx="298275" cy="322675"/>
            </a:xfrm>
          </p:grpSpPr>
          <p:sp>
            <p:nvSpPr>
              <p:cNvPr id="1087" name="Google Shape;1087;p19"/>
              <p:cNvSpPr/>
              <p:nvPr/>
            </p:nvSpPr>
            <p:spPr>
              <a:xfrm rot="10800000">
                <a:off x="8667225" y="82162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88" name="Google Shape;1088;p19"/>
              <p:cNvSpPr/>
              <p:nvPr/>
            </p:nvSpPr>
            <p:spPr>
              <a:xfrm rot="10800000">
                <a:off x="8825400" y="681525"/>
                <a:ext cx="140100" cy="140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89" name="Google Shape;1089;p19"/>
              <p:cNvSpPr/>
              <p:nvPr/>
            </p:nvSpPr>
            <p:spPr>
              <a:xfrm rot="10800000">
                <a:off x="8869800" y="95290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090" name="Google Shape;1090;p19"/>
            <p:cNvGrpSpPr/>
            <p:nvPr/>
          </p:nvGrpSpPr>
          <p:grpSpPr>
            <a:xfrm rot="10800000" flipH="1">
              <a:off x="119288" y="163238"/>
              <a:ext cx="406275" cy="563575"/>
              <a:chOff x="140150" y="4340075"/>
              <a:chExt cx="406275" cy="563575"/>
            </a:xfrm>
          </p:grpSpPr>
          <p:sp>
            <p:nvSpPr>
              <p:cNvPr id="1091" name="Google Shape;1091;p19"/>
              <p:cNvSpPr/>
              <p:nvPr/>
            </p:nvSpPr>
            <p:spPr>
              <a:xfrm rot="10800000">
                <a:off x="140150" y="434007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92" name="Google Shape;1092;p19"/>
              <p:cNvSpPr/>
              <p:nvPr/>
            </p:nvSpPr>
            <p:spPr>
              <a:xfrm rot="10800000">
                <a:off x="298325" y="4657175"/>
                <a:ext cx="140100" cy="140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93" name="Google Shape;1093;p19"/>
              <p:cNvSpPr/>
              <p:nvPr/>
            </p:nvSpPr>
            <p:spPr>
              <a:xfrm rot="10800000">
                <a:off x="495125" y="485235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94" name="Google Shape;1094;p19"/>
              <p:cNvSpPr/>
              <p:nvPr/>
            </p:nvSpPr>
            <p:spPr>
              <a:xfrm rot="10800000">
                <a:off x="165050" y="4657175"/>
                <a:ext cx="51300" cy="51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1095" name="Google Shape;1095;p19"/>
          <p:cNvGrpSpPr/>
          <p:nvPr/>
        </p:nvGrpSpPr>
        <p:grpSpPr>
          <a:xfrm>
            <a:off x="-977947" y="-671217"/>
            <a:ext cx="10532835" cy="7946710"/>
            <a:chOff x="-977947" y="-671217"/>
            <a:chExt cx="10532835" cy="7946710"/>
          </a:xfrm>
        </p:grpSpPr>
        <p:grpSp>
          <p:nvGrpSpPr>
            <p:cNvPr id="1096" name="Google Shape;1096;p19"/>
            <p:cNvGrpSpPr/>
            <p:nvPr/>
          </p:nvGrpSpPr>
          <p:grpSpPr>
            <a:xfrm flipH="1">
              <a:off x="6491263" y="-671217"/>
              <a:ext cx="3063625" cy="3321711"/>
              <a:chOff x="-460575" y="-671217"/>
              <a:chExt cx="3063625" cy="3321711"/>
            </a:xfrm>
          </p:grpSpPr>
          <p:cxnSp>
            <p:nvCxnSpPr>
              <p:cNvPr id="1097" name="Google Shape;1097;p19"/>
              <p:cNvCxnSpPr>
                <a:stCxn id="1098" idx="6"/>
                <a:endCxn id="1099" idx="2"/>
              </p:cNvCxnSpPr>
              <p:nvPr/>
            </p:nvCxnSpPr>
            <p:spPr>
              <a:xfrm rot="10800000" flipH="1">
                <a:off x="421801" y="-63292"/>
                <a:ext cx="2023800" cy="47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99" name="Google Shape;1099;p19"/>
              <p:cNvSpPr/>
              <p:nvPr/>
            </p:nvSpPr>
            <p:spPr>
              <a:xfrm>
                <a:off x="2445550" y="-142081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00" name="Google Shape;1100;p19"/>
              <p:cNvSpPr/>
              <p:nvPr/>
            </p:nvSpPr>
            <p:spPr>
              <a:xfrm>
                <a:off x="61646" y="-671217"/>
                <a:ext cx="1575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01" name="Google Shape;1101;p19"/>
              <p:cNvSpPr/>
              <p:nvPr/>
            </p:nvSpPr>
            <p:spPr>
              <a:xfrm>
                <a:off x="90425" y="2492994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02" name="Google Shape;1102;p19"/>
              <p:cNvSpPr/>
              <p:nvPr/>
            </p:nvSpPr>
            <p:spPr>
              <a:xfrm>
                <a:off x="125826" y="886737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03" name="Google Shape;1103;p19"/>
              <p:cNvSpPr/>
              <p:nvPr/>
            </p:nvSpPr>
            <p:spPr>
              <a:xfrm>
                <a:off x="382949" y="1317288"/>
                <a:ext cx="1434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104" name="Google Shape;1104;p19"/>
              <p:cNvCxnSpPr>
                <a:stCxn id="1103" idx="4"/>
                <a:endCxn id="1101" idx="0"/>
              </p:cNvCxnSpPr>
              <p:nvPr/>
            </p:nvCxnSpPr>
            <p:spPr>
              <a:xfrm flipH="1">
                <a:off x="169049" y="1474788"/>
                <a:ext cx="285600" cy="10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5" name="Google Shape;1105;p19"/>
              <p:cNvCxnSpPr>
                <a:stCxn id="1102" idx="4"/>
                <a:endCxn id="1101" idx="0"/>
              </p:cNvCxnSpPr>
              <p:nvPr/>
            </p:nvCxnSpPr>
            <p:spPr>
              <a:xfrm>
                <a:off x="169176" y="973437"/>
                <a:ext cx="0" cy="151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6" name="Google Shape;1106;p19"/>
              <p:cNvCxnSpPr>
                <a:stCxn id="1102" idx="5"/>
                <a:endCxn id="1103" idx="1"/>
              </p:cNvCxnSpPr>
              <p:nvPr/>
            </p:nvCxnSpPr>
            <p:spPr>
              <a:xfrm>
                <a:off x="199829" y="960741"/>
                <a:ext cx="204000" cy="37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7" name="Google Shape;1107;p19"/>
              <p:cNvCxnSpPr>
                <a:stCxn id="1102" idx="0"/>
                <a:endCxn id="1100" idx="4"/>
              </p:cNvCxnSpPr>
              <p:nvPr/>
            </p:nvCxnSpPr>
            <p:spPr>
              <a:xfrm rot="10800000">
                <a:off x="140376" y="-513663"/>
                <a:ext cx="28800" cy="140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8" name="Google Shape;1108;p19"/>
              <p:cNvCxnSpPr>
                <a:stCxn id="1102" idx="7"/>
                <a:endCxn id="1098" idx="3"/>
              </p:cNvCxnSpPr>
              <p:nvPr/>
            </p:nvCxnSpPr>
            <p:spPr>
              <a:xfrm rot="10800000" flipH="1">
                <a:off x="199829" y="443734"/>
                <a:ext cx="147900" cy="45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9" name="Google Shape;1109;p19"/>
              <p:cNvCxnSpPr>
                <a:stCxn id="1100" idx="5"/>
                <a:endCxn id="1098" idx="0"/>
              </p:cNvCxnSpPr>
              <p:nvPr/>
            </p:nvCxnSpPr>
            <p:spPr>
              <a:xfrm>
                <a:off x="196080" y="-536782"/>
                <a:ext cx="182400" cy="9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0" name="Google Shape;1110;p19"/>
              <p:cNvCxnSpPr>
                <a:stCxn id="1100" idx="6"/>
                <a:endCxn id="1099" idx="2"/>
              </p:cNvCxnSpPr>
              <p:nvPr/>
            </p:nvCxnSpPr>
            <p:spPr>
              <a:xfrm>
                <a:off x="219146" y="-592467"/>
                <a:ext cx="2226300" cy="52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1" name="Google Shape;1111;p19"/>
              <p:cNvCxnSpPr>
                <a:stCxn id="1112" idx="1"/>
                <a:endCxn id="1100" idx="5"/>
              </p:cNvCxnSpPr>
              <p:nvPr/>
            </p:nvCxnSpPr>
            <p:spPr>
              <a:xfrm rot="10800000">
                <a:off x="195958" y="-536780"/>
                <a:ext cx="600600" cy="72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3" name="Google Shape;1113;p19"/>
              <p:cNvCxnSpPr>
                <a:stCxn id="1103" idx="0"/>
                <a:endCxn id="1098" idx="4"/>
              </p:cNvCxnSpPr>
              <p:nvPr/>
            </p:nvCxnSpPr>
            <p:spPr>
              <a:xfrm rot="10800000">
                <a:off x="378449" y="456588"/>
                <a:ext cx="76200" cy="86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4" name="Google Shape;1114;p19"/>
              <p:cNvCxnSpPr>
                <a:stCxn id="1103" idx="0"/>
                <a:endCxn id="1112" idx="3"/>
              </p:cNvCxnSpPr>
              <p:nvPr/>
            </p:nvCxnSpPr>
            <p:spPr>
              <a:xfrm rot="10800000" flipH="1">
                <a:off x="454649" y="268188"/>
                <a:ext cx="342000" cy="104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15" name="Google Shape;1115;p19"/>
              <p:cNvSpPr/>
              <p:nvPr/>
            </p:nvSpPr>
            <p:spPr>
              <a:xfrm>
                <a:off x="987225" y="-92131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116" name="Google Shape;1116;p19"/>
              <p:cNvCxnSpPr>
                <a:stCxn id="1100" idx="5"/>
                <a:endCxn id="1115" idx="1"/>
              </p:cNvCxnSpPr>
              <p:nvPr/>
            </p:nvCxnSpPr>
            <p:spPr>
              <a:xfrm>
                <a:off x="196080" y="-536782"/>
                <a:ext cx="814200" cy="46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7" name="Google Shape;1117;p19"/>
              <p:cNvCxnSpPr>
                <a:stCxn id="1112" idx="7"/>
                <a:endCxn id="1115" idx="3"/>
              </p:cNvCxnSpPr>
              <p:nvPr/>
            </p:nvCxnSpPr>
            <p:spPr>
              <a:xfrm rot="10800000" flipH="1">
                <a:off x="877592" y="42220"/>
                <a:ext cx="132600" cy="144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8" name="Google Shape;1118;p19"/>
              <p:cNvCxnSpPr>
                <a:stCxn id="1115" idx="6"/>
                <a:endCxn id="1099" idx="2"/>
              </p:cNvCxnSpPr>
              <p:nvPr/>
            </p:nvCxnSpPr>
            <p:spPr>
              <a:xfrm rot="10800000" flipH="1">
                <a:off x="1144725" y="-63481"/>
                <a:ext cx="1300800" cy="50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19" name="Google Shape;1119;p19"/>
              <p:cNvSpPr/>
              <p:nvPr/>
            </p:nvSpPr>
            <p:spPr>
              <a:xfrm>
                <a:off x="-460575" y="540519"/>
                <a:ext cx="157500" cy="15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120" name="Google Shape;1120;p19"/>
              <p:cNvCxnSpPr>
                <a:stCxn id="1119" idx="0"/>
                <a:endCxn id="1100" idx="3"/>
              </p:cNvCxnSpPr>
              <p:nvPr/>
            </p:nvCxnSpPr>
            <p:spPr>
              <a:xfrm rot="10800000" flipH="1">
                <a:off x="-381825" y="-536781"/>
                <a:ext cx="466500" cy="10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1" name="Google Shape;1121;p19"/>
              <p:cNvCxnSpPr>
                <a:stCxn id="1119" idx="6"/>
                <a:endCxn id="1098" idx="3"/>
              </p:cNvCxnSpPr>
              <p:nvPr/>
            </p:nvCxnSpPr>
            <p:spPr>
              <a:xfrm rot="10800000" flipH="1">
                <a:off x="-303075" y="443769"/>
                <a:ext cx="651000" cy="17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2" name="Google Shape;1122;p19"/>
              <p:cNvCxnSpPr>
                <a:stCxn id="1119" idx="5"/>
                <a:endCxn id="1102" idx="1"/>
              </p:cNvCxnSpPr>
              <p:nvPr/>
            </p:nvCxnSpPr>
            <p:spPr>
              <a:xfrm>
                <a:off x="-326140" y="674953"/>
                <a:ext cx="464700" cy="22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3" name="Google Shape;1123;p19"/>
              <p:cNvCxnSpPr>
                <a:stCxn id="1119" idx="5"/>
                <a:endCxn id="1101" idx="1"/>
              </p:cNvCxnSpPr>
              <p:nvPr/>
            </p:nvCxnSpPr>
            <p:spPr>
              <a:xfrm>
                <a:off x="-326140" y="674953"/>
                <a:ext cx="439500" cy="184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12" name="Google Shape;1112;p19"/>
              <p:cNvSpPr/>
              <p:nvPr/>
            </p:nvSpPr>
            <p:spPr>
              <a:xfrm>
                <a:off x="779775" y="170338"/>
                <a:ext cx="114600" cy="114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98" name="Google Shape;1098;p19"/>
              <p:cNvSpPr/>
              <p:nvPr/>
            </p:nvSpPr>
            <p:spPr>
              <a:xfrm>
                <a:off x="335101" y="369758"/>
                <a:ext cx="86700" cy="86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124" name="Google Shape;1124;p19"/>
            <p:cNvGrpSpPr/>
            <p:nvPr/>
          </p:nvGrpSpPr>
          <p:grpSpPr>
            <a:xfrm rot="339523">
              <a:off x="-863991" y="4569268"/>
              <a:ext cx="4061023" cy="2512132"/>
              <a:chOff x="720013" y="4616655"/>
              <a:chExt cx="4061133" cy="2512200"/>
            </a:xfrm>
          </p:grpSpPr>
          <p:sp>
            <p:nvSpPr>
              <p:cNvPr id="1125" name="Google Shape;1125;p19"/>
              <p:cNvSpPr/>
              <p:nvPr/>
            </p:nvSpPr>
            <p:spPr>
              <a:xfrm rot="-9417549">
                <a:off x="4549660" y="4701311"/>
                <a:ext cx="128773" cy="12877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26" name="Google Shape;1126;p19"/>
              <p:cNvSpPr/>
              <p:nvPr/>
            </p:nvSpPr>
            <p:spPr>
              <a:xfrm rot="-9417549">
                <a:off x="1761182" y="4936441"/>
                <a:ext cx="128773" cy="12877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27" name="Google Shape;1127;p19"/>
              <p:cNvSpPr/>
              <p:nvPr/>
            </p:nvSpPr>
            <p:spPr>
              <a:xfrm rot="-9421326">
                <a:off x="3012797" y="4851722"/>
                <a:ext cx="265897" cy="26589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28" name="Google Shape;1128;p19"/>
              <p:cNvSpPr/>
              <p:nvPr/>
            </p:nvSpPr>
            <p:spPr>
              <a:xfrm rot="-9414352">
                <a:off x="2945862" y="6000076"/>
                <a:ext cx="86426" cy="8642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29" name="Google Shape;1129;p19"/>
              <p:cNvSpPr/>
              <p:nvPr/>
            </p:nvSpPr>
            <p:spPr>
              <a:xfrm rot="-9422930">
                <a:off x="3430718" y="6873877"/>
                <a:ext cx="63855" cy="638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30" name="Google Shape;1130;p19"/>
              <p:cNvSpPr/>
              <p:nvPr/>
            </p:nvSpPr>
            <p:spPr>
              <a:xfrm rot="-9414352">
                <a:off x="1807960" y="6172505"/>
                <a:ext cx="86426" cy="86426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31" name="Google Shape;1131;p19"/>
              <p:cNvSpPr/>
              <p:nvPr/>
            </p:nvSpPr>
            <p:spPr>
              <a:xfrm rot="-9414352">
                <a:off x="3731053" y="4665484"/>
                <a:ext cx="86426" cy="86426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32" name="Google Shape;1132;p19"/>
              <p:cNvSpPr/>
              <p:nvPr/>
            </p:nvSpPr>
            <p:spPr>
              <a:xfrm rot="-9421558">
                <a:off x="740331" y="4726434"/>
                <a:ext cx="130664" cy="13066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133" name="Google Shape;1133;p19"/>
              <p:cNvCxnSpPr>
                <a:stCxn id="1129" idx="5"/>
                <a:endCxn id="1128" idx="1"/>
              </p:cNvCxnSpPr>
              <p:nvPr/>
            </p:nvCxnSpPr>
            <p:spPr>
              <a:xfrm rot="10460456">
                <a:off x="3045371" y="6063279"/>
                <a:ext cx="365079" cy="83296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4" name="Google Shape;1134;p19"/>
              <p:cNvCxnSpPr>
                <a:stCxn id="1130" idx="4"/>
                <a:endCxn id="1128" idx="7"/>
              </p:cNvCxnSpPr>
              <p:nvPr/>
            </p:nvCxnSpPr>
            <p:spPr>
              <a:xfrm rot="10460763" flipH="1">
                <a:off x="1865029" y="6113097"/>
                <a:ext cx="1087089" cy="934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5" name="Google Shape;1135;p19"/>
              <p:cNvCxnSpPr>
                <a:stCxn id="1125" idx="0"/>
                <a:endCxn id="1129" idx="3"/>
              </p:cNvCxnSpPr>
              <p:nvPr/>
            </p:nvCxnSpPr>
            <p:spPr>
              <a:xfrm rot="-339783" flipH="1">
                <a:off x="3393035" y="4884097"/>
                <a:ext cx="1295121" cy="19508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6" name="Google Shape;1136;p19"/>
              <p:cNvCxnSpPr>
                <a:stCxn id="1129" idx="7"/>
                <a:endCxn id="1130" idx="2"/>
              </p:cNvCxnSpPr>
              <p:nvPr/>
            </p:nvCxnSpPr>
            <p:spPr>
              <a:xfrm rot="10460582">
                <a:off x="1928581" y="6158259"/>
                <a:ext cx="1466944" cy="83386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7" name="Google Shape;1137;p19"/>
              <p:cNvCxnSpPr>
                <a:stCxn id="1130" idx="6"/>
                <a:endCxn id="1126" idx="1"/>
              </p:cNvCxnSpPr>
              <p:nvPr/>
            </p:nvCxnSpPr>
            <p:spPr>
              <a:xfrm rot="10462833" flipH="1">
                <a:off x="1755412" y="5065169"/>
                <a:ext cx="150121" cy="11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8" name="Google Shape;1138;p19"/>
              <p:cNvCxnSpPr>
                <a:stCxn id="1128" idx="5"/>
                <a:endCxn id="1126" idx="1"/>
              </p:cNvCxnSpPr>
              <p:nvPr/>
            </p:nvCxnSpPr>
            <p:spPr>
              <a:xfrm rot="10460368">
                <a:off x="1898704" y="5007487"/>
                <a:ext cx="1024998" cy="104881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9" name="Google Shape;1139;p19"/>
              <p:cNvCxnSpPr>
                <a:stCxn id="1125" idx="6"/>
                <a:endCxn id="1131" idx="3"/>
              </p:cNvCxnSpPr>
              <p:nvPr/>
            </p:nvCxnSpPr>
            <p:spPr>
              <a:xfrm rot="10459888">
                <a:off x="3818606" y="4656348"/>
                <a:ext cx="731979" cy="1205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0" name="Google Shape;1140;p19"/>
              <p:cNvCxnSpPr>
                <a:stCxn id="1125" idx="7"/>
                <a:endCxn id="1128" idx="3"/>
              </p:cNvCxnSpPr>
              <p:nvPr/>
            </p:nvCxnSpPr>
            <p:spPr>
              <a:xfrm rot="-339569" flipH="1">
                <a:off x="2971884" y="4867995"/>
                <a:ext cx="1639693" cy="108105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1" name="Google Shape;1141;p19"/>
              <p:cNvCxnSpPr>
                <a:stCxn id="1131" idx="7"/>
                <a:endCxn id="1127" idx="3"/>
              </p:cNvCxnSpPr>
              <p:nvPr/>
            </p:nvCxnSpPr>
            <p:spPr>
              <a:xfrm rot="-339665" flipH="1">
                <a:off x="3259894" y="4748265"/>
                <a:ext cx="483558" cy="16310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2" name="Google Shape;1142;p19"/>
              <p:cNvCxnSpPr>
                <a:stCxn id="1127" idx="0"/>
                <a:endCxn id="1128" idx="5"/>
              </p:cNvCxnSpPr>
              <p:nvPr/>
            </p:nvCxnSpPr>
            <p:spPr>
              <a:xfrm rot="-341652" flipH="1">
                <a:off x="2929081" y="5115280"/>
                <a:ext cx="208629" cy="8799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3" name="Google Shape;1143;p19"/>
              <p:cNvCxnSpPr>
                <a:stCxn id="1132" idx="2"/>
                <a:endCxn id="1126" idx="6"/>
              </p:cNvCxnSpPr>
              <p:nvPr/>
            </p:nvCxnSpPr>
            <p:spPr>
              <a:xfrm rot="-339023">
                <a:off x="875824" y="4773316"/>
                <a:ext cx="880579" cy="24630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4" name="Google Shape;1144;p19"/>
              <p:cNvCxnSpPr>
                <a:stCxn id="1129" idx="6"/>
                <a:endCxn id="1132" idx="1"/>
              </p:cNvCxnSpPr>
              <p:nvPr/>
            </p:nvCxnSpPr>
            <p:spPr>
              <a:xfrm rot="10460586">
                <a:off x="937128" y="4728830"/>
                <a:ext cx="2389135" cy="228785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45" name="Google Shape;1145;p19"/>
              <p:cNvSpPr/>
              <p:nvPr/>
            </p:nvSpPr>
            <p:spPr>
              <a:xfrm rot="-9414352">
                <a:off x="1960639" y="4664187"/>
                <a:ext cx="86426" cy="86426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146" name="Google Shape;1146;p19"/>
              <p:cNvCxnSpPr>
                <a:stCxn id="1132" idx="3"/>
                <a:endCxn id="1145" idx="7"/>
              </p:cNvCxnSpPr>
              <p:nvPr/>
            </p:nvCxnSpPr>
            <p:spPr>
              <a:xfrm rot="-339173">
                <a:off x="866711" y="4713112"/>
                <a:ext cx="1096432" cy="648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7" name="Google Shape;1147;p19"/>
              <p:cNvCxnSpPr>
                <a:stCxn id="1145" idx="2"/>
                <a:endCxn id="1127" idx="6"/>
              </p:cNvCxnSpPr>
              <p:nvPr/>
            </p:nvCxnSpPr>
            <p:spPr>
              <a:xfrm rot="-339840">
                <a:off x="2056272" y="4676508"/>
                <a:ext cx="954460" cy="30388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8" name="Google Shape;1148;p19"/>
              <p:cNvCxnSpPr>
                <a:stCxn id="1145" idx="0"/>
                <a:endCxn id="1126" idx="4"/>
              </p:cNvCxnSpPr>
              <p:nvPr/>
            </p:nvCxnSpPr>
            <p:spPr>
              <a:xfrm rot="-340645" flipH="1">
                <a:off x="1841473" y="4754364"/>
                <a:ext cx="154659" cy="17997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9" name="Google Shape;1149;p19"/>
              <p:cNvCxnSpPr>
                <a:stCxn id="1145" idx="1"/>
                <a:endCxn id="1128" idx="5"/>
              </p:cNvCxnSpPr>
              <p:nvPr/>
            </p:nvCxnSpPr>
            <p:spPr>
              <a:xfrm rot="-339524">
                <a:off x="2084265" y="4703564"/>
                <a:ext cx="824518" cy="134365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50" name="Google Shape;1150;p19"/>
              <p:cNvSpPr/>
              <p:nvPr/>
            </p:nvSpPr>
            <p:spPr>
              <a:xfrm rot="-9417549">
                <a:off x="3933996" y="4880048"/>
                <a:ext cx="128773" cy="12877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151" name="Google Shape;1151;p19"/>
              <p:cNvCxnSpPr>
                <a:stCxn id="1127" idx="2"/>
                <a:endCxn id="1150" idx="7"/>
              </p:cNvCxnSpPr>
              <p:nvPr/>
            </p:nvCxnSpPr>
            <p:spPr>
              <a:xfrm rot="10459800" flipH="1">
                <a:off x="3266347" y="5001756"/>
                <a:ext cx="674098" cy="153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2" name="Google Shape;1152;p19"/>
              <p:cNvCxnSpPr>
                <a:stCxn id="1150" idx="3"/>
                <a:endCxn id="1125" idx="7"/>
              </p:cNvCxnSpPr>
              <p:nvPr/>
            </p:nvCxnSpPr>
            <p:spPr>
              <a:xfrm rot="10459592" flipH="1">
                <a:off x="4052806" y="4814404"/>
                <a:ext cx="506782" cy="8110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3" name="Google Shape;1153;p19"/>
              <p:cNvCxnSpPr>
                <a:stCxn id="1128" idx="4"/>
                <a:endCxn id="1150" idx="0"/>
              </p:cNvCxnSpPr>
              <p:nvPr/>
            </p:nvCxnSpPr>
            <p:spPr>
              <a:xfrm rot="10460266" flipH="1">
                <a:off x="2959037" y="5053792"/>
                <a:ext cx="1061178" cy="89959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20"/>
          <p:cNvSpPr txBox="1">
            <a:spLocks noGrp="1"/>
          </p:cNvSpPr>
          <p:nvPr>
            <p:ph type="title"/>
          </p:nvPr>
        </p:nvSpPr>
        <p:spPr>
          <a:xfrm>
            <a:off x="720000" y="444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6" name="Google Shape;1156;p20"/>
          <p:cNvSpPr txBox="1">
            <a:spLocks noGrp="1"/>
          </p:cNvSpPr>
          <p:nvPr>
            <p:ph type="subTitle" idx="1"/>
          </p:nvPr>
        </p:nvSpPr>
        <p:spPr>
          <a:xfrm>
            <a:off x="720000" y="1741417"/>
            <a:ext cx="23877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7" name="Google Shape;1157;p20"/>
          <p:cNvSpPr txBox="1">
            <a:spLocks noGrp="1"/>
          </p:cNvSpPr>
          <p:nvPr>
            <p:ph type="subTitle" idx="2"/>
          </p:nvPr>
        </p:nvSpPr>
        <p:spPr>
          <a:xfrm>
            <a:off x="3378225" y="1741417"/>
            <a:ext cx="23877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8" name="Google Shape;1158;p20"/>
          <p:cNvSpPr txBox="1">
            <a:spLocks noGrp="1"/>
          </p:cNvSpPr>
          <p:nvPr>
            <p:ph type="subTitle" idx="3"/>
          </p:nvPr>
        </p:nvSpPr>
        <p:spPr>
          <a:xfrm>
            <a:off x="720000" y="3565400"/>
            <a:ext cx="23877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9" name="Google Shape;1159;p20"/>
          <p:cNvSpPr txBox="1">
            <a:spLocks noGrp="1"/>
          </p:cNvSpPr>
          <p:nvPr>
            <p:ph type="subTitle" idx="4"/>
          </p:nvPr>
        </p:nvSpPr>
        <p:spPr>
          <a:xfrm>
            <a:off x="3378225" y="3565400"/>
            <a:ext cx="23877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0" name="Google Shape;1160;p20"/>
          <p:cNvSpPr txBox="1">
            <a:spLocks noGrp="1"/>
          </p:cNvSpPr>
          <p:nvPr>
            <p:ph type="subTitle" idx="5"/>
          </p:nvPr>
        </p:nvSpPr>
        <p:spPr>
          <a:xfrm>
            <a:off x="6036450" y="1741417"/>
            <a:ext cx="23877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1" name="Google Shape;1161;p20"/>
          <p:cNvSpPr txBox="1">
            <a:spLocks noGrp="1"/>
          </p:cNvSpPr>
          <p:nvPr>
            <p:ph type="subTitle" idx="6"/>
          </p:nvPr>
        </p:nvSpPr>
        <p:spPr>
          <a:xfrm>
            <a:off x="6036450" y="3565400"/>
            <a:ext cx="23877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2" name="Google Shape;1162;p20"/>
          <p:cNvSpPr txBox="1">
            <a:spLocks noGrp="1"/>
          </p:cNvSpPr>
          <p:nvPr>
            <p:ph type="subTitle" idx="7"/>
          </p:nvPr>
        </p:nvSpPr>
        <p:spPr>
          <a:xfrm>
            <a:off x="721075" y="1083767"/>
            <a:ext cx="2385300" cy="8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63" name="Google Shape;1163;p20"/>
          <p:cNvSpPr txBox="1">
            <a:spLocks noGrp="1"/>
          </p:cNvSpPr>
          <p:nvPr>
            <p:ph type="subTitle" idx="8"/>
          </p:nvPr>
        </p:nvSpPr>
        <p:spPr>
          <a:xfrm>
            <a:off x="3379300" y="1083767"/>
            <a:ext cx="2385300" cy="8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64" name="Google Shape;1164;p20"/>
          <p:cNvSpPr txBox="1">
            <a:spLocks noGrp="1"/>
          </p:cNvSpPr>
          <p:nvPr>
            <p:ph type="subTitle" idx="9"/>
          </p:nvPr>
        </p:nvSpPr>
        <p:spPr>
          <a:xfrm>
            <a:off x="6037525" y="1083767"/>
            <a:ext cx="2385300" cy="8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65" name="Google Shape;1165;p20"/>
          <p:cNvSpPr txBox="1">
            <a:spLocks noGrp="1"/>
          </p:cNvSpPr>
          <p:nvPr>
            <p:ph type="subTitle" idx="13"/>
          </p:nvPr>
        </p:nvSpPr>
        <p:spPr>
          <a:xfrm>
            <a:off x="721075" y="2907850"/>
            <a:ext cx="2385300" cy="8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66" name="Google Shape;1166;p20"/>
          <p:cNvSpPr txBox="1">
            <a:spLocks noGrp="1"/>
          </p:cNvSpPr>
          <p:nvPr>
            <p:ph type="subTitle" idx="14"/>
          </p:nvPr>
        </p:nvSpPr>
        <p:spPr>
          <a:xfrm>
            <a:off x="3379300" y="2907850"/>
            <a:ext cx="2385300" cy="8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67" name="Google Shape;1167;p20"/>
          <p:cNvSpPr txBox="1">
            <a:spLocks noGrp="1"/>
          </p:cNvSpPr>
          <p:nvPr>
            <p:ph type="subTitle" idx="15"/>
          </p:nvPr>
        </p:nvSpPr>
        <p:spPr>
          <a:xfrm>
            <a:off x="6037525" y="2907850"/>
            <a:ext cx="2385300" cy="8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168" name="Google Shape;1168;p20"/>
          <p:cNvGrpSpPr/>
          <p:nvPr/>
        </p:nvGrpSpPr>
        <p:grpSpPr>
          <a:xfrm>
            <a:off x="-204864" y="-2449186"/>
            <a:ext cx="10500633" cy="8002629"/>
            <a:chOff x="-204864" y="-2449186"/>
            <a:chExt cx="10500633" cy="8002629"/>
          </a:xfrm>
        </p:grpSpPr>
        <p:grpSp>
          <p:nvGrpSpPr>
            <p:cNvPr id="1169" name="Google Shape;1169;p20"/>
            <p:cNvGrpSpPr/>
            <p:nvPr/>
          </p:nvGrpSpPr>
          <p:grpSpPr>
            <a:xfrm rot="10800000" flipH="1">
              <a:off x="-204864" y="-2449186"/>
              <a:ext cx="3687215" cy="3485542"/>
              <a:chOff x="80886" y="4084964"/>
              <a:chExt cx="3687215" cy="3485542"/>
            </a:xfrm>
          </p:grpSpPr>
          <p:sp>
            <p:nvSpPr>
              <p:cNvPr id="1170" name="Google Shape;1170;p20"/>
              <p:cNvSpPr/>
              <p:nvPr/>
            </p:nvSpPr>
            <p:spPr>
              <a:xfrm rot="-1101027">
                <a:off x="720342" y="7424885"/>
                <a:ext cx="128642" cy="128642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71" name="Google Shape;1171;p20"/>
              <p:cNvSpPr/>
              <p:nvPr/>
            </p:nvSpPr>
            <p:spPr>
              <a:xfrm rot="-1100132">
                <a:off x="2615973" y="5125770"/>
                <a:ext cx="164028" cy="16402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72" name="Google Shape;1172;p20"/>
              <p:cNvSpPr/>
              <p:nvPr/>
            </p:nvSpPr>
            <p:spPr>
              <a:xfrm rot="-1104870">
                <a:off x="1609040" y="6221539"/>
                <a:ext cx="265916" cy="26591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73" name="Google Shape;1173;p20"/>
              <p:cNvSpPr/>
              <p:nvPr/>
            </p:nvSpPr>
            <p:spPr>
              <a:xfrm rot="-1091019">
                <a:off x="1005158" y="5260726"/>
                <a:ext cx="86521" cy="8652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74" name="Google Shape;1174;p20"/>
              <p:cNvSpPr/>
              <p:nvPr/>
            </p:nvSpPr>
            <p:spPr>
              <a:xfrm rot="-1100623">
                <a:off x="96609" y="4792852"/>
                <a:ext cx="119155" cy="11915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75" name="Google Shape;1175;p20"/>
              <p:cNvSpPr/>
              <p:nvPr/>
            </p:nvSpPr>
            <p:spPr>
              <a:xfrm rot="1492351">
                <a:off x="1849708" y="4917709"/>
                <a:ext cx="86305" cy="8630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76" name="Google Shape;1176;p20"/>
              <p:cNvSpPr/>
              <p:nvPr/>
            </p:nvSpPr>
            <p:spPr>
              <a:xfrm rot="-1091019">
                <a:off x="1409399" y="6933915"/>
                <a:ext cx="86521" cy="865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77" name="Google Shape;1177;p20"/>
              <p:cNvSpPr/>
              <p:nvPr/>
            </p:nvSpPr>
            <p:spPr>
              <a:xfrm rot="-1101100">
                <a:off x="3620332" y="4787157"/>
                <a:ext cx="130539" cy="13053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178" name="Google Shape;1178;p20"/>
              <p:cNvCxnSpPr>
                <a:stCxn id="1174" idx="5"/>
                <a:endCxn id="1173" idx="1"/>
              </p:cNvCxnSpPr>
              <p:nvPr/>
            </p:nvCxnSpPr>
            <p:spPr>
              <a:xfrm>
                <a:off x="209432" y="4879158"/>
                <a:ext cx="800400" cy="405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9" name="Google Shape;1179;p20"/>
              <p:cNvCxnSpPr>
                <a:stCxn id="1175" idx="4"/>
                <a:endCxn id="1173" idx="6"/>
              </p:cNvCxnSpPr>
              <p:nvPr/>
            </p:nvCxnSpPr>
            <p:spPr>
              <a:xfrm flipH="1">
                <a:off x="1089610" y="5000012"/>
                <a:ext cx="785100" cy="29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0" name="Google Shape;1180;p20"/>
              <p:cNvCxnSpPr>
                <a:stCxn id="1170" idx="0"/>
                <a:endCxn id="1174" idx="4"/>
              </p:cNvCxnSpPr>
              <p:nvPr/>
            </p:nvCxnSpPr>
            <p:spPr>
              <a:xfrm rot="10800000">
                <a:off x="174913" y="4909056"/>
                <a:ext cx="589500" cy="251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1" name="Google Shape;1181;p20"/>
              <p:cNvCxnSpPr>
                <a:stCxn id="1174" idx="6"/>
                <a:endCxn id="1175" idx="2"/>
              </p:cNvCxnSpPr>
              <p:nvPr/>
            </p:nvCxnSpPr>
            <p:spPr>
              <a:xfrm>
                <a:off x="212736" y="4833679"/>
                <a:ext cx="1641000" cy="10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2" name="Google Shape;1182;p20"/>
              <p:cNvCxnSpPr>
                <a:stCxn id="1175" idx="6"/>
                <a:endCxn id="1171" idx="1"/>
              </p:cNvCxnSpPr>
              <p:nvPr/>
            </p:nvCxnSpPr>
            <p:spPr>
              <a:xfrm>
                <a:off x="1932010" y="4979012"/>
                <a:ext cx="692700" cy="19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3" name="Google Shape;1183;p20"/>
              <p:cNvCxnSpPr>
                <a:stCxn id="1173" idx="6"/>
                <a:endCxn id="1171" idx="1"/>
              </p:cNvCxnSpPr>
              <p:nvPr/>
            </p:nvCxnSpPr>
            <p:spPr>
              <a:xfrm rot="10800000" flipH="1">
                <a:off x="1089518" y="5171086"/>
                <a:ext cx="1535100" cy="11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4" name="Google Shape;1184;p20"/>
              <p:cNvCxnSpPr>
                <a:stCxn id="1170" idx="6"/>
                <a:endCxn id="1176" idx="3"/>
              </p:cNvCxnSpPr>
              <p:nvPr/>
            </p:nvCxnSpPr>
            <p:spPr>
              <a:xfrm rot="10800000" flipH="1">
                <a:off x="845713" y="7015656"/>
                <a:ext cx="587400" cy="4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5" name="Google Shape;1185;p20"/>
              <p:cNvCxnSpPr>
                <a:stCxn id="1170" idx="7"/>
                <a:endCxn id="1173" idx="4"/>
              </p:cNvCxnSpPr>
              <p:nvPr/>
            </p:nvCxnSpPr>
            <p:spPr>
              <a:xfrm rot="10800000" flipH="1">
                <a:off x="813513" y="5345218"/>
                <a:ext cx="248400" cy="208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6" name="Google Shape;1186;p20"/>
              <p:cNvCxnSpPr>
                <a:stCxn id="1176" idx="7"/>
                <a:endCxn id="1172" idx="3"/>
              </p:cNvCxnSpPr>
              <p:nvPr/>
            </p:nvCxnSpPr>
            <p:spPr>
              <a:xfrm rot="10800000" flipH="1">
                <a:off x="1472176" y="6473267"/>
                <a:ext cx="210300" cy="465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7" name="Google Shape;1187;p20"/>
              <p:cNvCxnSpPr>
                <a:stCxn id="1172" idx="0"/>
                <a:endCxn id="1173" idx="4"/>
              </p:cNvCxnSpPr>
              <p:nvPr/>
            </p:nvCxnSpPr>
            <p:spPr>
              <a:xfrm rot="10800000">
                <a:off x="1061898" y="5345147"/>
                <a:ext cx="638100" cy="883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8" name="Google Shape;1188;p20"/>
              <p:cNvCxnSpPr>
                <a:stCxn id="1177" idx="2"/>
                <a:endCxn id="1171" idx="6"/>
              </p:cNvCxnSpPr>
              <p:nvPr/>
            </p:nvCxnSpPr>
            <p:spPr>
              <a:xfrm flipH="1">
                <a:off x="2775852" y="4872976"/>
                <a:ext cx="847800" cy="30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9" name="Google Shape;1189;p20"/>
              <p:cNvCxnSpPr>
                <a:stCxn id="1175" idx="7"/>
                <a:endCxn id="1177" idx="1"/>
              </p:cNvCxnSpPr>
              <p:nvPr/>
            </p:nvCxnSpPr>
            <p:spPr>
              <a:xfrm rot="10800000" flipH="1">
                <a:off x="1933378" y="4823012"/>
                <a:ext cx="1693800" cy="123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90" name="Google Shape;1190;p20"/>
              <p:cNvSpPr/>
              <p:nvPr/>
            </p:nvSpPr>
            <p:spPr>
              <a:xfrm rot="-1091019">
                <a:off x="2738925" y="5764844"/>
                <a:ext cx="86521" cy="865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191" name="Google Shape;1191;p20"/>
              <p:cNvCxnSpPr>
                <a:stCxn id="1177" idx="3"/>
                <a:endCxn id="1190" idx="6"/>
              </p:cNvCxnSpPr>
              <p:nvPr/>
            </p:nvCxnSpPr>
            <p:spPr>
              <a:xfrm flipH="1">
                <a:off x="2823227" y="4910762"/>
                <a:ext cx="833100" cy="88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2" name="Google Shape;1192;p20"/>
              <p:cNvCxnSpPr>
                <a:stCxn id="1190" idx="2"/>
                <a:endCxn id="1172" idx="6"/>
              </p:cNvCxnSpPr>
              <p:nvPr/>
            </p:nvCxnSpPr>
            <p:spPr>
              <a:xfrm flipH="1">
                <a:off x="1868085" y="5821605"/>
                <a:ext cx="873000" cy="49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3" name="Google Shape;1193;p20"/>
              <p:cNvCxnSpPr>
                <a:stCxn id="1190" idx="0"/>
                <a:endCxn id="1171" idx="4"/>
              </p:cNvCxnSpPr>
              <p:nvPr/>
            </p:nvCxnSpPr>
            <p:spPr>
              <a:xfrm rot="10800000">
                <a:off x="2723685" y="5285505"/>
                <a:ext cx="45000" cy="48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4" name="Google Shape;1194;p20"/>
              <p:cNvCxnSpPr>
                <a:stCxn id="1190" idx="1"/>
                <a:endCxn id="1173" idx="5"/>
              </p:cNvCxnSpPr>
              <p:nvPr/>
            </p:nvCxnSpPr>
            <p:spPr>
              <a:xfrm rot="10800000">
                <a:off x="1086977" y="5323589"/>
                <a:ext cx="1656600" cy="46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95" name="Google Shape;1195;p20"/>
              <p:cNvSpPr/>
              <p:nvPr/>
            </p:nvSpPr>
            <p:spPr>
              <a:xfrm rot="-1101027">
                <a:off x="1064264" y="6883862"/>
                <a:ext cx="128642" cy="1286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196" name="Google Shape;1196;p20"/>
              <p:cNvCxnSpPr>
                <a:stCxn id="1172" idx="2"/>
                <a:endCxn id="1195" idx="7"/>
              </p:cNvCxnSpPr>
              <p:nvPr/>
            </p:nvCxnSpPr>
            <p:spPr>
              <a:xfrm flipH="1">
                <a:off x="1157448" y="6396497"/>
                <a:ext cx="458400" cy="494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7" name="Google Shape;1197;p20"/>
              <p:cNvCxnSpPr>
                <a:stCxn id="1195" idx="3"/>
                <a:endCxn id="1170" idx="7"/>
              </p:cNvCxnSpPr>
              <p:nvPr/>
            </p:nvCxnSpPr>
            <p:spPr>
              <a:xfrm flipH="1">
                <a:off x="813535" y="7005670"/>
                <a:ext cx="286200" cy="42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8" name="Google Shape;1198;p20"/>
              <p:cNvCxnSpPr>
                <a:stCxn id="1173" idx="4"/>
                <a:endCxn id="1195" idx="0"/>
              </p:cNvCxnSpPr>
              <p:nvPr/>
            </p:nvCxnSpPr>
            <p:spPr>
              <a:xfrm>
                <a:off x="1061918" y="5345086"/>
                <a:ext cx="46500" cy="154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99" name="Google Shape;1199;p20"/>
              <p:cNvSpPr/>
              <p:nvPr/>
            </p:nvSpPr>
            <p:spPr>
              <a:xfrm rot="-1099262">
                <a:off x="127866" y="4116417"/>
                <a:ext cx="238594" cy="23859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200" name="Google Shape;1200;p20"/>
              <p:cNvCxnSpPr>
                <a:stCxn id="1173" idx="0"/>
                <a:endCxn id="1199" idx="5"/>
              </p:cNvCxnSpPr>
              <p:nvPr/>
            </p:nvCxnSpPr>
            <p:spPr>
              <a:xfrm rot="10800000">
                <a:off x="353618" y="4289386"/>
                <a:ext cx="68130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1" name="Google Shape;1201;p20"/>
              <p:cNvCxnSpPr>
                <a:stCxn id="1199" idx="3"/>
                <a:endCxn id="1174" idx="7"/>
              </p:cNvCxnSpPr>
              <p:nvPr/>
            </p:nvCxnSpPr>
            <p:spPr>
              <a:xfrm flipH="1">
                <a:off x="182800" y="4342310"/>
                <a:ext cx="10800" cy="456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02" name="Google Shape;1202;p20"/>
            <p:cNvGrpSpPr/>
            <p:nvPr/>
          </p:nvGrpSpPr>
          <p:grpSpPr>
            <a:xfrm rot="-421830">
              <a:off x="8598623" y="3360541"/>
              <a:ext cx="1574274" cy="2104471"/>
              <a:chOff x="9029676" y="1522075"/>
              <a:chExt cx="1574244" cy="2104431"/>
            </a:xfrm>
          </p:grpSpPr>
          <p:sp>
            <p:nvSpPr>
              <p:cNvPr id="1203" name="Google Shape;1203;p20"/>
              <p:cNvSpPr/>
              <p:nvPr/>
            </p:nvSpPr>
            <p:spPr>
              <a:xfrm rot="-7641847">
                <a:off x="10370037" y="3392622"/>
                <a:ext cx="194767" cy="194767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04" name="Google Shape;1204;p20"/>
              <p:cNvSpPr/>
              <p:nvPr/>
            </p:nvSpPr>
            <p:spPr>
              <a:xfrm rot="-7638918">
                <a:off x="9590149" y="1602649"/>
                <a:ext cx="401352" cy="401352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05" name="Google Shape;1205;p20"/>
              <p:cNvSpPr/>
              <p:nvPr/>
            </p:nvSpPr>
            <p:spPr>
              <a:xfrm rot="-7645431">
                <a:off x="9064532" y="1872415"/>
                <a:ext cx="130326" cy="13032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06" name="Google Shape;1206;p20"/>
              <p:cNvSpPr/>
              <p:nvPr/>
            </p:nvSpPr>
            <p:spPr>
              <a:xfrm rot="-7642235">
                <a:off x="9124887" y="2772190"/>
                <a:ext cx="254050" cy="2540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07" name="Google Shape;1207;p20"/>
              <p:cNvSpPr/>
              <p:nvPr/>
            </p:nvSpPr>
            <p:spPr>
              <a:xfrm rot="-8032821">
                <a:off x="10277840" y="2872634"/>
                <a:ext cx="130274" cy="13027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208" name="Google Shape;1208;p20"/>
              <p:cNvCxnSpPr>
                <a:stCxn id="1206" idx="5"/>
                <a:endCxn id="1205" idx="1"/>
              </p:cNvCxnSpPr>
              <p:nvPr/>
            </p:nvCxnSpPr>
            <p:spPr>
              <a:xfrm rot="-10379402">
                <a:off x="9074526" y="2014202"/>
                <a:ext cx="240901" cy="74722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9" name="Google Shape;1209;p20"/>
              <p:cNvCxnSpPr>
                <a:stCxn id="1203" idx="6"/>
                <a:endCxn id="1206" idx="3"/>
              </p:cNvCxnSpPr>
              <p:nvPr/>
            </p:nvCxnSpPr>
            <p:spPr>
              <a:xfrm rot="-10378283">
                <a:off x="9351249" y="2981020"/>
                <a:ext cx="1083643" cy="36667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0" name="Google Shape;1210;p20"/>
              <p:cNvCxnSpPr>
                <a:stCxn id="1203" idx="6"/>
                <a:endCxn id="1207" idx="1"/>
              </p:cNvCxnSpPr>
              <p:nvPr/>
            </p:nvCxnSpPr>
            <p:spPr>
              <a:xfrm rot="-10382393">
                <a:off x="10316842" y="3008650"/>
                <a:ext cx="116357" cy="3984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1" name="Google Shape;1211;p20"/>
              <p:cNvCxnSpPr>
                <a:stCxn id="1207" idx="6"/>
                <a:endCxn id="1205" idx="2"/>
              </p:cNvCxnSpPr>
              <p:nvPr/>
            </p:nvCxnSpPr>
            <p:spPr>
              <a:xfrm rot="-10378114">
                <a:off x="9118550" y="2061771"/>
                <a:ext cx="1230253" cy="75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2" name="Google Shape;1212;p20"/>
              <p:cNvCxnSpPr>
                <a:stCxn id="1207" idx="6"/>
                <a:endCxn id="1204" idx="2"/>
              </p:cNvCxnSpPr>
              <p:nvPr/>
            </p:nvCxnSpPr>
            <p:spPr>
              <a:xfrm rot="-10378946">
                <a:off x="9857069" y="1989946"/>
                <a:ext cx="496016" cy="87385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3" name="Google Shape;1213;p20"/>
              <p:cNvCxnSpPr>
                <a:stCxn id="1206" idx="4"/>
                <a:endCxn id="1204" idx="1"/>
              </p:cNvCxnSpPr>
              <p:nvPr/>
            </p:nvCxnSpPr>
            <p:spPr>
              <a:xfrm rot="-10376656" flipH="1">
                <a:off x="9404647" y="1980058"/>
                <a:ext cx="307730" cy="8642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4" name="Google Shape;1214;p20"/>
              <p:cNvCxnSpPr>
                <a:stCxn id="1204" idx="7"/>
                <a:endCxn id="1205" idx="4"/>
              </p:cNvCxnSpPr>
              <p:nvPr/>
            </p:nvCxnSpPr>
            <p:spPr>
              <a:xfrm rot="421311" flipH="1">
                <a:off x="9190279" y="1751843"/>
                <a:ext cx="392645" cy="1707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215" name="Google Shape;1215;p20"/>
          <p:cNvGrpSpPr/>
          <p:nvPr/>
        </p:nvGrpSpPr>
        <p:grpSpPr>
          <a:xfrm>
            <a:off x="1055213" y="2247839"/>
            <a:ext cx="7966392" cy="2919030"/>
            <a:chOff x="1055213" y="2247839"/>
            <a:chExt cx="7966392" cy="2919030"/>
          </a:xfrm>
        </p:grpSpPr>
        <p:grpSp>
          <p:nvGrpSpPr>
            <p:cNvPr id="1216" name="Google Shape;1216;p20"/>
            <p:cNvGrpSpPr/>
            <p:nvPr/>
          </p:nvGrpSpPr>
          <p:grpSpPr>
            <a:xfrm rot="6922716">
              <a:off x="8564424" y="2352598"/>
              <a:ext cx="435969" cy="322677"/>
              <a:chOff x="8529533" y="681525"/>
              <a:chExt cx="435967" cy="322675"/>
            </a:xfrm>
          </p:grpSpPr>
          <p:sp>
            <p:nvSpPr>
              <p:cNvPr id="1217" name="Google Shape;1217;p20"/>
              <p:cNvSpPr/>
              <p:nvPr/>
            </p:nvSpPr>
            <p:spPr>
              <a:xfrm rot="10800000">
                <a:off x="8529533" y="886943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18" name="Google Shape;1218;p20"/>
              <p:cNvSpPr/>
              <p:nvPr/>
            </p:nvSpPr>
            <p:spPr>
              <a:xfrm rot="10800000">
                <a:off x="8825400" y="681525"/>
                <a:ext cx="140100" cy="140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19" name="Google Shape;1219;p20"/>
              <p:cNvSpPr/>
              <p:nvPr/>
            </p:nvSpPr>
            <p:spPr>
              <a:xfrm rot="10800000">
                <a:off x="8869800" y="95290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220" name="Google Shape;1220;p20"/>
            <p:cNvGrpSpPr/>
            <p:nvPr/>
          </p:nvGrpSpPr>
          <p:grpSpPr>
            <a:xfrm rot="-4339891">
              <a:off x="1182221" y="4606017"/>
              <a:ext cx="406263" cy="563558"/>
              <a:chOff x="-4893474" y="4104039"/>
              <a:chExt cx="406275" cy="563575"/>
            </a:xfrm>
          </p:grpSpPr>
          <p:sp>
            <p:nvSpPr>
              <p:cNvPr id="1221" name="Google Shape;1221;p20"/>
              <p:cNvSpPr/>
              <p:nvPr/>
            </p:nvSpPr>
            <p:spPr>
              <a:xfrm rot="10800000">
                <a:off x="-4893474" y="4104039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22" name="Google Shape;1222;p20"/>
              <p:cNvSpPr/>
              <p:nvPr/>
            </p:nvSpPr>
            <p:spPr>
              <a:xfrm rot="10800000">
                <a:off x="-4735299" y="4421139"/>
                <a:ext cx="140100" cy="140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23" name="Google Shape;1223;p20"/>
              <p:cNvSpPr/>
              <p:nvPr/>
            </p:nvSpPr>
            <p:spPr>
              <a:xfrm rot="10800000">
                <a:off x="-4538499" y="4616314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24" name="Google Shape;1224;p20"/>
              <p:cNvSpPr/>
              <p:nvPr/>
            </p:nvSpPr>
            <p:spPr>
              <a:xfrm rot="10800000">
                <a:off x="-4868574" y="4421139"/>
                <a:ext cx="51300" cy="51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8" r:id="rId5"/>
    <p:sldLayoutId id="2147483659" r:id="rId6"/>
    <p:sldLayoutId id="2147483660" r:id="rId7"/>
    <p:sldLayoutId id="2147483665" r:id="rId8"/>
    <p:sldLayoutId id="2147483666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7"/>
          <p:cNvSpPr txBox="1">
            <a:spLocks noGrp="1"/>
          </p:cNvSpPr>
          <p:nvPr>
            <p:ph type="ctrTitle"/>
          </p:nvPr>
        </p:nvSpPr>
        <p:spPr>
          <a:xfrm>
            <a:off x="800325" y="1468875"/>
            <a:ext cx="75438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i="1" dirty="0">
                <a:latin typeface="Aptos Display" panose="020B0004020202020204" pitchFamily="34" charset="0"/>
              </a:rPr>
              <a:t>Analysis of clustering </a:t>
            </a:r>
            <a:r>
              <a:rPr lang="en-GB" sz="3600" i="1" dirty="0">
                <a:latin typeface="Aptos Display" panose="020B0004020202020204" pitchFamily="34" charset="0"/>
              </a:rPr>
              <a:t>methodologies</a:t>
            </a:r>
            <a:r>
              <a:rPr lang="it-IT" sz="3600" i="1" dirty="0">
                <a:latin typeface="Aptos Display" panose="020B0004020202020204" pitchFamily="34" charset="0"/>
              </a:rPr>
              <a:t> on </a:t>
            </a:r>
            <a:r>
              <a:rPr lang="en-GB" sz="3600" i="1" dirty="0">
                <a:latin typeface="Aptos Display" panose="020B0004020202020204" pitchFamily="34" charset="0"/>
              </a:rPr>
              <a:t>Colorectal</a:t>
            </a:r>
            <a:r>
              <a:rPr lang="it-IT" sz="3600" i="1" dirty="0">
                <a:latin typeface="Aptos Display" panose="020B0004020202020204" pitchFamily="34" charset="0"/>
              </a:rPr>
              <a:t> Cancer samples</a:t>
            </a:r>
            <a:endParaRPr sz="3600" i="1" dirty="0">
              <a:latin typeface="Aptos Display" panose="020B0004020202020204" pitchFamily="34" charset="0"/>
            </a:endParaRPr>
          </a:p>
        </p:txBody>
      </p:sp>
      <p:sp>
        <p:nvSpPr>
          <p:cNvPr id="1456" name="Google Shape;1456;p27"/>
          <p:cNvSpPr txBox="1">
            <a:spLocks noGrp="1"/>
          </p:cNvSpPr>
          <p:nvPr>
            <p:ph type="subTitle" idx="1"/>
          </p:nvPr>
        </p:nvSpPr>
        <p:spPr>
          <a:xfrm>
            <a:off x="854304" y="2993155"/>
            <a:ext cx="7435392" cy="594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“A study on Colorectal cancer samples aiming at the comparison between which clustering methodology is better to use with a specific type of data, while trying also to uncover new information that can be used for treatment purposes”</a:t>
            </a:r>
            <a:endParaRPr sz="14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pSp>
        <p:nvGrpSpPr>
          <p:cNvPr id="1457" name="Google Shape;1457;p27"/>
          <p:cNvGrpSpPr/>
          <p:nvPr/>
        </p:nvGrpSpPr>
        <p:grpSpPr>
          <a:xfrm>
            <a:off x="5381216" y="943141"/>
            <a:ext cx="401329" cy="434127"/>
            <a:chOff x="8667225" y="681525"/>
            <a:chExt cx="298275" cy="322675"/>
          </a:xfrm>
        </p:grpSpPr>
        <p:sp>
          <p:nvSpPr>
            <p:cNvPr id="1458" name="Google Shape;1458;p27"/>
            <p:cNvSpPr/>
            <p:nvPr/>
          </p:nvSpPr>
          <p:spPr>
            <a:xfrm rot="10800000">
              <a:off x="8667225" y="821625"/>
              <a:ext cx="86700" cy="8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59" name="Google Shape;1459;p27"/>
            <p:cNvSpPr/>
            <p:nvPr/>
          </p:nvSpPr>
          <p:spPr>
            <a:xfrm rot="10800000">
              <a:off x="8825400" y="681525"/>
              <a:ext cx="140100" cy="140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60" name="Google Shape;1460;p27"/>
            <p:cNvSpPr/>
            <p:nvPr/>
          </p:nvSpPr>
          <p:spPr>
            <a:xfrm rot="10800000">
              <a:off x="8869800" y="952900"/>
              <a:ext cx="51300" cy="51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461" name="Google Shape;1461;p27"/>
          <p:cNvGrpSpPr/>
          <p:nvPr/>
        </p:nvGrpSpPr>
        <p:grpSpPr>
          <a:xfrm rot="-2214200">
            <a:off x="1270062" y="3832191"/>
            <a:ext cx="501360" cy="695474"/>
            <a:chOff x="140150" y="4340075"/>
            <a:chExt cx="406275" cy="563575"/>
          </a:xfrm>
        </p:grpSpPr>
        <p:sp>
          <p:nvSpPr>
            <p:cNvPr id="1462" name="Google Shape;1462;p27"/>
            <p:cNvSpPr/>
            <p:nvPr/>
          </p:nvSpPr>
          <p:spPr>
            <a:xfrm rot="10800000">
              <a:off x="140150" y="4340075"/>
              <a:ext cx="86700" cy="86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63" name="Google Shape;1463;p27"/>
            <p:cNvSpPr/>
            <p:nvPr/>
          </p:nvSpPr>
          <p:spPr>
            <a:xfrm rot="10800000">
              <a:off x="298325" y="4657175"/>
              <a:ext cx="140100" cy="14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64" name="Google Shape;1464;p27"/>
            <p:cNvSpPr/>
            <p:nvPr/>
          </p:nvSpPr>
          <p:spPr>
            <a:xfrm rot="10800000">
              <a:off x="495125" y="4852350"/>
              <a:ext cx="51300" cy="51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65" name="Google Shape;1465;p27"/>
            <p:cNvSpPr/>
            <p:nvPr/>
          </p:nvSpPr>
          <p:spPr>
            <a:xfrm rot="10800000">
              <a:off x="165050" y="4657175"/>
              <a:ext cx="51300" cy="51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" name="Google Shape;1474;p28">
            <a:extLst>
              <a:ext uri="{FF2B5EF4-FFF2-40B4-BE49-F238E27FC236}">
                <a16:creationId xmlns:a16="http://schemas.microsoft.com/office/drawing/2014/main" id="{BF86F747-F1EA-1B78-D3EB-083262D98D53}"/>
              </a:ext>
            </a:extLst>
          </p:cNvPr>
          <p:cNvSpPr txBox="1"/>
          <p:nvPr/>
        </p:nvSpPr>
        <p:spPr>
          <a:xfrm>
            <a:off x="-89729" y="4656598"/>
            <a:ext cx="3053062" cy="450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Andrea Policano 28/11/2024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78DC084-172D-5AD1-96F4-3EB6E28123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87009" y="1416629"/>
            <a:ext cx="5368913" cy="3313385"/>
          </a:xfrm>
          <a:prstGeom prst="rect">
            <a:avLst/>
          </a:prstGeom>
        </p:spPr>
      </p:pic>
      <p:grpSp>
        <p:nvGrpSpPr>
          <p:cNvPr id="1523" name="Google Shape;1523;p32"/>
          <p:cNvGrpSpPr/>
          <p:nvPr/>
        </p:nvGrpSpPr>
        <p:grpSpPr>
          <a:xfrm>
            <a:off x="7892525" y="732325"/>
            <a:ext cx="298275" cy="322675"/>
            <a:chOff x="8667225" y="681525"/>
            <a:chExt cx="298275" cy="322675"/>
          </a:xfrm>
        </p:grpSpPr>
        <p:sp>
          <p:nvSpPr>
            <p:cNvPr id="1524" name="Google Shape;1524;p32"/>
            <p:cNvSpPr/>
            <p:nvPr/>
          </p:nvSpPr>
          <p:spPr>
            <a:xfrm rot="10800000">
              <a:off x="8667225" y="821625"/>
              <a:ext cx="86700" cy="8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5" name="Google Shape;1525;p32"/>
            <p:cNvSpPr/>
            <p:nvPr/>
          </p:nvSpPr>
          <p:spPr>
            <a:xfrm rot="10800000">
              <a:off x="8825400" y="681525"/>
              <a:ext cx="140100" cy="14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6" name="Google Shape;1526;p32"/>
            <p:cNvSpPr/>
            <p:nvPr/>
          </p:nvSpPr>
          <p:spPr>
            <a:xfrm rot="10800000">
              <a:off x="8869800" y="952900"/>
              <a:ext cx="51300" cy="5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27" name="Google Shape;1527;p32"/>
          <p:cNvGrpSpPr/>
          <p:nvPr/>
        </p:nvGrpSpPr>
        <p:grpSpPr>
          <a:xfrm>
            <a:off x="7154368" y="4139800"/>
            <a:ext cx="3200329" cy="3127770"/>
            <a:chOff x="447667" y="285337"/>
            <a:chExt cx="3863732" cy="3776132"/>
          </a:xfrm>
        </p:grpSpPr>
        <p:sp>
          <p:nvSpPr>
            <p:cNvPr id="1528" name="Google Shape;1528;p32"/>
            <p:cNvSpPr/>
            <p:nvPr/>
          </p:nvSpPr>
          <p:spPr>
            <a:xfrm rot="10800000">
              <a:off x="4076800" y="2467368"/>
              <a:ext cx="234600" cy="23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9" name="Google Shape;1529;p32"/>
            <p:cNvSpPr/>
            <p:nvPr/>
          </p:nvSpPr>
          <p:spPr>
            <a:xfrm rot="10800000">
              <a:off x="1137802" y="3577294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0" name="Google Shape;1530;p32"/>
            <p:cNvSpPr/>
            <p:nvPr/>
          </p:nvSpPr>
          <p:spPr>
            <a:xfrm rot="10800000">
              <a:off x="1731851" y="997900"/>
              <a:ext cx="484500" cy="48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1" name="Google Shape;1531;p32"/>
            <p:cNvSpPr/>
            <p:nvPr/>
          </p:nvSpPr>
          <p:spPr>
            <a:xfrm rot="10800000">
              <a:off x="2254926" y="2505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2" name="Google Shape;1532;p32"/>
            <p:cNvSpPr/>
            <p:nvPr/>
          </p:nvSpPr>
          <p:spPr>
            <a:xfrm rot="10800000">
              <a:off x="3685300" y="3636544"/>
              <a:ext cx="116100" cy="11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3" name="Google Shape;1533;p32"/>
            <p:cNvSpPr/>
            <p:nvPr/>
          </p:nvSpPr>
          <p:spPr>
            <a:xfrm rot="10800000">
              <a:off x="2254926" y="3903969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4" name="Google Shape;1534;p32"/>
            <p:cNvSpPr/>
            <p:nvPr/>
          </p:nvSpPr>
          <p:spPr>
            <a:xfrm rot="10800000">
              <a:off x="3125451" y="1436544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5" name="Google Shape;1535;p32"/>
            <p:cNvSpPr/>
            <p:nvPr/>
          </p:nvSpPr>
          <p:spPr>
            <a:xfrm rot="10800000">
              <a:off x="447667" y="2351269"/>
              <a:ext cx="116100" cy="11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36" name="Google Shape;1536;p32"/>
            <p:cNvCxnSpPr>
              <a:stCxn id="1532" idx="5"/>
              <a:endCxn id="1531" idx="1"/>
            </p:cNvCxnSpPr>
            <p:nvPr/>
          </p:nvCxnSpPr>
          <p:spPr>
            <a:xfrm rot="10800000">
              <a:off x="2389502" y="2640447"/>
              <a:ext cx="1312800" cy="1013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7" name="Google Shape;1537;p32"/>
            <p:cNvCxnSpPr>
              <a:stCxn id="1533" idx="4"/>
              <a:endCxn id="1531" idx="0"/>
            </p:cNvCxnSpPr>
            <p:nvPr/>
          </p:nvCxnSpPr>
          <p:spPr>
            <a:xfrm rot="10800000">
              <a:off x="2333676" y="2663469"/>
              <a:ext cx="0" cy="12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8" name="Google Shape;1538;p32"/>
            <p:cNvCxnSpPr>
              <a:stCxn id="1528" idx="6"/>
              <a:endCxn id="1531" idx="2"/>
            </p:cNvCxnSpPr>
            <p:nvPr/>
          </p:nvCxnSpPr>
          <p:spPr>
            <a:xfrm rot="10800000">
              <a:off x="2412400" y="2584668"/>
              <a:ext cx="1664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9" name="Google Shape;1539;p32"/>
            <p:cNvCxnSpPr>
              <a:stCxn id="1528" idx="0"/>
              <a:endCxn id="1532" idx="3"/>
            </p:cNvCxnSpPr>
            <p:nvPr/>
          </p:nvCxnSpPr>
          <p:spPr>
            <a:xfrm flipH="1">
              <a:off x="3784300" y="2701968"/>
              <a:ext cx="409800" cy="95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0" name="Google Shape;1540;p32"/>
            <p:cNvCxnSpPr>
              <a:stCxn id="1532" idx="7"/>
              <a:endCxn id="1533" idx="2"/>
            </p:cNvCxnSpPr>
            <p:nvPr/>
          </p:nvCxnSpPr>
          <p:spPr>
            <a:xfrm flipH="1">
              <a:off x="2412302" y="3735642"/>
              <a:ext cx="1290000" cy="24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1" name="Google Shape;1541;p32"/>
            <p:cNvCxnSpPr>
              <a:stCxn id="1533" idx="6"/>
              <a:endCxn id="1529" idx="1"/>
            </p:cNvCxnSpPr>
            <p:nvPr/>
          </p:nvCxnSpPr>
          <p:spPr>
            <a:xfrm rot="10800000">
              <a:off x="1338126" y="3777519"/>
              <a:ext cx="916800" cy="20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2" name="Google Shape;1542;p32"/>
            <p:cNvCxnSpPr>
              <a:stCxn id="1531" idx="7"/>
              <a:endCxn id="1529" idx="3"/>
            </p:cNvCxnSpPr>
            <p:nvPr/>
          </p:nvCxnSpPr>
          <p:spPr>
            <a:xfrm flipH="1">
              <a:off x="1338091" y="2640304"/>
              <a:ext cx="939900" cy="971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3" name="Google Shape;1543;p32"/>
            <p:cNvCxnSpPr>
              <a:stCxn id="1528" idx="5"/>
              <a:endCxn id="1534" idx="1"/>
            </p:cNvCxnSpPr>
            <p:nvPr/>
          </p:nvCxnSpPr>
          <p:spPr>
            <a:xfrm rot="10800000">
              <a:off x="3259756" y="1571124"/>
              <a:ext cx="851400" cy="930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4" name="Google Shape;1544;p32"/>
            <p:cNvCxnSpPr>
              <a:stCxn id="1534" idx="7"/>
              <a:endCxn id="1531" idx="3"/>
            </p:cNvCxnSpPr>
            <p:nvPr/>
          </p:nvCxnSpPr>
          <p:spPr>
            <a:xfrm flipH="1">
              <a:off x="2389216" y="1570979"/>
              <a:ext cx="759300" cy="9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5" name="Google Shape;1545;p32"/>
            <p:cNvCxnSpPr>
              <a:stCxn id="1534" idx="5"/>
              <a:endCxn id="1530" idx="2"/>
            </p:cNvCxnSpPr>
            <p:nvPr/>
          </p:nvCxnSpPr>
          <p:spPr>
            <a:xfrm rot="10800000">
              <a:off x="2216416" y="1240009"/>
              <a:ext cx="932100" cy="21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6" name="Google Shape;1546;p32"/>
            <p:cNvCxnSpPr>
              <a:stCxn id="1530" idx="0"/>
              <a:endCxn id="1531" idx="5"/>
            </p:cNvCxnSpPr>
            <p:nvPr/>
          </p:nvCxnSpPr>
          <p:spPr>
            <a:xfrm>
              <a:off x="1974101" y="1482400"/>
              <a:ext cx="303900" cy="104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7" name="Google Shape;1547;p32"/>
            <p:cNvCxnSpPr>
              <a:stCxn id="1530" idx="7"/>
              <a:endCxn id="1535" idx="3"/>
            </p:cNvCxnSpPr>
            <p:nvPr/>
          </p:nvCxnSpPr>
          <p:spPr>
            <a:xfrm flipH="1">
              <a:off x="546704" y="1411447"/>
              <a:ext cx="1256100" cy="956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8" name="Google Shape;1548;p32"/>
            <p:cNvCxnSpPr>
              <a:stCxn id="1531" idx="6"/>
              <a:endCxn id="1535" idx="2"/>
            </p:cNvCxnSpPr>
            <p:nvPr/>
          </p:nvCxnSpPr>
          <p:spPr>
            <a:xfrm rot="10800000">
              <a:off x="563826" y="2409419"/>
              <a:ext cx="1691100" cy="17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9" name="Google Shape;1549;p32"/>
            <p:cNvCxnSpPr>
              <a:stCxn id="1535" idx="0"/>
              <a:endCxn id="1529" idx="5"/>
            </p:cNvCxnSpPr>
            <p:nvPr/>
          </p:nvCxnSpPr>
          <p:spPr>
            <a:xfrm>
              <a:off x="505717" y="2467369"/>
              <a:ext cx="666300" cy="1144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0" name="Google Shape;1550;p32"/>
            <p:cNvCxnSpPr>
              <a:stCxn id="1532" idx="4"/>
              <a:endCxn id="1530" idx="1"/>
            </p:cNvCxnSpPr>
            <p:nvPr/>
          </p:nvCxnSpPr>
          <p:spPr>
            <a:xfrm rot="10800000">
              <a:off x="2145250" y="1411444"/>
              <a:ext cx="1598100" cy="222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1" name="Google Shape;1551;p32"/>
            <p:cNvCxnSpPr>
              <a:stCxn id="1529" idx="4"/>
              <a:endCxn id="1530" idx="7"/>
            </p:cNvCxnSpPr>
            <p:nvPr/>
          </p:nvCxnSpPr>
          <p:spPr>
            <a:xfrm rot="10800000" flipH="1">
              <a:off x="1255102" y="1411594"/>
              <a:ext cx="547800" cy="2165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2" name="Google Shape;1552;p32"/>
            <p:cNvCxnSpPr>
              <a:stCxn id="1528" idx="5"/>
              <a:endCxn id="1530" idx="1"/>
            </p:cNvCxnSpPr>
            <p:nvPr/>
          </p:nvCxnSpPr>
          <p:spPr>
            <a:xfrm rot="10800000">
              <a:off x="2145256" y="1411524"/>
              <a:ext cx="1965900" cy="10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3" name="Google Shape;1553;p32"/>
            <p:cNvSpPr/>
            <p:nvPr/>
          </p:nvSpPr>
          <p:spPr>
            <a:xfrm rot="10800000">
              <a:off x="873701" y="691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4" name="Google Shape;1554;p32"/>
            <p:cNvCxnSpPr>
              <a:stCxn id="1535" idx="4"/>
              <a:endCxn id="1553" idx="7"/>
            </p:cNvCxnSpPr>
            <p:nvPr/>
          </p:nvCxnSpPr>
          <p:spPr>
            <a:xfrm rot="10800000" flipH="1">
              <a:off x="505717" y="826369"/>
              <a:ext cx="390900" cy="152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2"/>
            <p:cNvCxnSpPr>
              <a:stCxn id="1553" idx="2"/>
              <a:endCxn id="1530" idx="5"/>
            </p:cNvCxnSpPr>
            <p:nvPr/>
          </p:nvCxnSpPr>
          <p:spPr>
            <a:xfrm>
              <a:off x="1031201" y="770619"/>
              <a:ext cx="771600" cy="29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6" name="Google Shape;1556;p32"/>
            <p:cNvCxnSpPr>
              <a:stCxn id="1553" idx="0"/>
              <a:endCxn id="1529" idx="4"/>
            </p:cNvCxnSpPr>
            <p:nvPr/>
          </p:nvCxnSpPr>
          <p:spPr>
            <a:xfrm>
              <a:off x="952451" y="849369"/>
              <a:ext cx="302700" cy="272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7" name="Google Shape;1557;p32"/>
            <p:cNvCxnSpPr>
              <a:stCxn id="1553" idx="1"/>
              <a:endCxn id="1531" idx="5"/>
            </p:cNvCxnSpPr>
            <p:nvPr/>
          </p:nvCxnSpPr>
          <p:spPr>
            <a:xfrm>
              <a:off x="1008136" y="826304"/>
              <a:ext cx="1269900" cy="1702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8" name="Google Shape;1558;p32"/>
            <p:cNvSpPr/>
            <p:nvPr/>
          </p:nvSpPr>
          <p:spPr>
            <a:xfrm rot="10800000">
              <a:off x="2346923" y="285337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9" name="Google Shape;1559;p32"/>
            <p:cNvCxnSpPr>
              <a:stCxn id="1553" idx="2"/>
              <a:endCxn id="1558" idx="6"/>
            </p:cNvCxnSpPr>
            <p:nvPr/>
          </p:nvCxnSpPr>
          <p:spPr>
            <a:xfrm rot="10800000" flipH="1">
              <a:off x="1031201" y="402519"/>
              <a:ext cx="1315800" cy="368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0" name="Google Shape;1560;p32"/>
            <p:cNvCxnSpPr>
              <a:stCxn id="1558" idx="1"/>
              <a:endCxn id="1534" idx="5"/>
            </p:cNvCxnSpPr>
            <p:nvPr/>
          </p:nvCxnSpPr>
          <p:spPr>
            <a:xfrm>
              <a:off x="2547166" y="485580"/>
              <a:ext cx="601200" cy="97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1505;p31">
            <a:extLst>
              <a:ext uri="{FF2B5EF4-FFF2-40B4-BE49-F238E27FC236}">
                <a16:creationId xmlns:a16="http://schemas.microsoft.com/office/drawing/2014/main" id="{749E4CAD-3D82-367A-62B8-8E00E27D5164}"/>
              </a:ext>
            </a:extLst>
          </p:cNvPr>
          <p:cNvSpPr txBox="1">
            <a:spLocks/>
          </p:cNvSpPr>
          <p:nvPr/>
        </p:nvSpPr>
        <p:spPr>
          <a:xfrm>
            <a:off x="562001" y="167875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1.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  <p:sp>
        <p:nvSpPr>
          <p:cNvPr id="32" name="Google Shape;1483;p29">
            <a:extLst>
              <a:ext uri="{FF2B5EF4-FFF2-40B4-BE49-F238E27FC236}">
                <a16:creationId xmlns:a16="http://schemas.microsoft.com/office/drawing/2014/main" id="{7DAB62C9-1DF3-D4CF-ADD4-E4AF024D6789}"/>
              </a:ext>
            </a:extLst>
          </p:cNvPr>
          <p:cNvSpPr txBox="1">
            <a:spLocks/>
          </p:cNvSpPr>
          <p:nvPr/>
        </p:nvSpPr>
        <p:spPr>
          <a:xfrm>
            <a:off x="1627385" y="287729"/>
            <a:ext cx="2800681" cy="8059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000" b="1" i="1" dirty="0">
                <a:latin typeface="Aptos Display" panose="020B0004020202020204" pitchFamily="34" charset="0"/>
              </a:rPr>
              <a:t>K-MEANS</a:t>
            </a:r>
          </a:p>
        </p:txBody>
      </p:sp>
    </p:spTree>
    <p:extLst>
      <p:ext uri="{BB962C8B-B14F-4D97-AF65-F5344CB8AC3E}">
        <p14:creationId xmlns:p14="http://schemas.microsoft.com/office/powerpoint/2010/main" val="2135276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78DC084-172D-5AD1-96F4-3EB6E28123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33504" y="1408750"/>
            <a:ext cx="6244722" cy="3591639"/>
          </a:xfrm>
          <a:prstGeom prst="rect">
            <a:avLst/>
          </a:prstGeom>
        </p:spPr>
      </p:pic>
      <p:grpSp>
        <p:nvGrpSpPr>
          <p:cNvPr id="1523" name="Google Shape;1523;p32"/>
          <p:cNvGrpSpPr/>
          <p:nvPr/>
        </p:nvGrpSpPr>
        <p:grpSpPr>
          <a:xfrm>
            <a:off x="7892525" y="732325"/>
            <a:ext cx="298275" cy="322675"/>
            <a:chOff x="8667225" y="681525"/>
            <a:chExt cx="298275" cy="322675"/>
          </a:xfrm>
        </p:grpSpPr>
        <p:sp>
          <p:nvSpPr>
            <p:cNvPr id="1524" name="Google Shape;1524;p32"/>
            <p:cNvSpPr/>
            <p:nvPr/>
          </p:nvSpPr>
          <p:spPr>
            <a:xfrm rot="10800000">
              <a:off x="8667225" y="821625"/>
              <a:ext cx="86700" cy="8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5" name="Google Shape;1525;p32"/>
            <p:cNvSpPr/>
            <p:nvPr/>
          </p:nvSpPr>
          <p:spPr>
            <a:xfrm rot="10800000">
              <a:off x="8825400" y="681525"/>
              <a:ext cx="140100" cy="14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6" name="Google Shape;1526;p32"/>
            <p:cNvSpPr/>
            <p:nvPr/>
          </p:nvSpPr>
          <p:spPr>
            <a:xfrm rot="10800000">
              <a:off x="8869800" y="952900"/>
              <a:ext cx="51300" cy="5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27" name="Google Shape;1527;p32"/>
          <p:cNvGrpSpPr/>
          <p:nvPr/>
        </p:nvGrpSpPr>
        <p:grpSpPr>
          <a:xfrm>
            <a:off x="7154368" y="4139800"/>
            <a:ext cx="3200329" cy="3127770"/>
            <a:chOff x="447667" y="285337"/>
            <a:chExt cx="3863732" cy="3776132"/>
          </a:xfrm>
        </p:grpSpPr>
        <p:sp>
          <p:nvSpPr>
            <p:cNvPr id="1528" name="Google Shape;1528;p32"/>
            <p:cNvSpPr/>
            <p:nvPr/>
          </p:nvSpPr>
          <p:spPr>
            <a:xfrm rot="10800000">
              <a:off x="4076800" y="2467368"/>
              <a:ext cx="234600" cy="23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9" name="Google Shape;1529;p32"/>
            <p:cNvSpPr/>
            <p:nvPr/>
          </p:nvSpPr>
          <p:spPr>
            <a:xfrm rot="10800000">
              <a:off x="1137802" y="3577294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0" name="Google Shape;1530;p32"/>
            <p:cNvSpPr/>
            <p:nvPr/>
          </p:nvSpPr>
          <p:spPr>
            <a:xfrm rot="10800000">
              <a:off x="1731851" y="997900"/>
              <a:ext cx="484500" cy="48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1" name="Google Shape;1531;p32"/>
            <p:cNvSpPr/>
            <p:nvPr/>
          </p:nvSpPr>
          <p:spPr>
            <a:xfrm rot="10800000">
              <a:off x="2254926" y="2505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2" name="Google Shape;1532;p32"/>
            <p:cNvSpPr/>
            <p:nvPr/>
          </p:nvSpPr>
          <p:spPr>
            <a:xfrm rot="10800000">
              <a:off x="3685300" y="3636544"/>
              <a:ext cx="116100" cy="11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3" name="Google Shape;1533;p32"/>
            <p:cNvSpPr/>
            <p:nvPr/>
          </p:nvSpPr>
          <p:spPr>
            <a:xfrm rot="10800000">
              <a:off x="2254926" y="3903969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4" name="Google Shape;1534;p32"/>
            <p:cNvSpPr/>
            <p:nvPr/>
          </p:nvSpPr>
          <p:spPr>
            <a:xfrm rot="10800000">
              <a:off x="3125451" y="1436544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5" name="Google Shape;1535;p32"/>
            <p:cNvSpPr/>
            <p:nvPr/>
          </p:nvSpPr>
          <p:spPr>
            <a:xfrm rot="10800000">
              <a:off x="447667" y="2351269"/>
              <a:ext cx="116100" cy="11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36" name="Google Shape;1536;p32"/>
            <p:cNvCxnSpPr>
              <a:stCxn id="1532" idx="5"/>
              <a:endCxn id="1531" idx="1"/>
            </p:cNvCxnSpPr>
            <p:nvPr/>
          </p:nvCxnSpPr>
          <p:spPr>
            <a:xfrm rot="10800000">
              <a:off x="2389502" y="2640447"/>
              <a:ext cx="1312800" cy="1013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7" name="Google Shape;1537;p32"/>
            <p:cNvCxnSpPr>
              <a:stCxn id="1533" idx="4"/>
              <a:endCxn id="1531" idx="0"/>
            </p:cNvCxnSpPr>
            <p:nvPr/>
          </p:nvCxnSpPr>
          <p:spPr>
            <a:xfrm rot="10800000">
              <a:off x="2333676" y="2663469"/>
              <a:ext cx="0" cy="12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8" name="Google Shape;1538;p32"/>
            <p:cNvCxnSpPr>
              <a:stCxn id="1528" idx="6"/>
              <a:endCxn id="1531" idx="2"/>
            </p:cNvCxnSpPr>
            <p:nvPr/>
          </p:nvCxnSpPr>
          <p:spPr>
            <a:xfrm rot="10800000">
              <a:off x="2412400" y="2584668"/>
              <a:ext cx="1664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9" name="Google Shape;1539;p32"/>
            <p:cNvCxnSpPr>
              <a:stCxn id="1528" idx="0"/>
              <a:endCxn id="1532" idx="3"/>
            </p:cNvCxnSpPr>
            <p:nvPr/>
          </p:nvCxnSpPr>
          <p:spPr>
            <a:xfrm flipH="1">
              <a:off x="3784300" y="2701968"/>
              <a:ext cx="409800" cy="95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0" name="Google Shape;1540;p32"/>
            <p:cNvCxnSpPr>
              <a:stCxn id="1532" idx="7"/>
              <a:endCxn id="1533" idx="2"/>
            </p:cNvCxnSpPr>
            <p:nvPr/>
          </p:nvCxnSpPr>
          <p:spPr>
            <a:xfrm flipH="1">
              <a:off x="2412302" y="3735642"/>
              <a:ext cx="1290000" cy="24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1" name="Google Shape;1541;p32"/>
            <p:cNvCxnSpPr>
              <a:stCxn id="1533" idx="6"/>
              <a:endCxn id="1529" idx="1"/>
            </p:cNvCxnSpPr>
            <p:nvPr/>
          </p:nvCxnSpPr>
          <p:spPr>
            <a:xfrm rot="10800000">
              <a:off x="1338126" y="3777519"/>
              <a:ext cx="916800" cy="20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2" name="Google Shape;1542;p32"/>
            <p:cNvCxnSpPr>
              <a:stCxn id="1531" idx="7"/>
              <a:endCxn id="1529" idx="3"/>
            </p:cNvCxnSpPr>
            <p:nvPr/>
          </p:nvCxnSpPr>
          <p:spPr>
            <a:xfrm flipH="1">
              <a:off x="1338091" y="2640304"/>
              <a:ext cx="939900" cy="971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3" name="Google Shape;1543;p32"/>
            <p:cNvCxnSpPr>
              <a:stCxn id="1528" idx="5"/>
              <a:endCxn id="1534" idx="1"/>
            </p:cNvCxnSpPr>
            <p:nvPr/>
          </p:nvCxnSpPr>
          <p:spPr>
            <a:xfrm rot="10800000">
              <a:off x="3259756" y="1571124"/>
              <a:ext cx="851400" cy="930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4" name="Google Shape;1544;p32"/>
            <p:cNvCxnSpPr>
              <a:stCxn id="1534" idx="7"/>
              <a:endCxn id="1531" idx="3"/>
            </p:cNvCxnSpPr>
            <p:nvPr/>
          </p:nvCxnSpPr>
          <p:spPr>
            <a:xfrm flipH="1">
              <a:off x="2389216" y="1570979"/>
              <a:ext cx="759300" cy="9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5" name="Google Shape;1545;p32"/>
            <p:cNvCxnSpPr>
              <a:stCxn id="1534" idx="5"/>
              <a:endCxn id="1530" idx="2"/>
            </p:cNvCxnSpPr>
            <p:nvPr/>
          </p:nvCxnSpPr>
          <p:spPr>
            <a:xfrm rot="10800000">
              <a:off x="2216416" y="1240009"/>
              <a:ext cx="932100" cy="21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6" name="Google Shape;1546;p32"/>
            <p:cNvCxnSpPr>
              <a:stCxn id="1530" idx="0"/>
              <a:endCxn id="1531" idx="5"/>
            </p:cNvCxnSpPr>
            <p:nvPr/>
          </p:nvCxnSpPr>
          <p:spPr>
            <a:xfrm>
              <a:off x="1974101" y="1482400"/>
              <a:ext cx="303900" cy="104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7" name="Google Shape;1547;p32"/>
            <p:cNvCxnSpPr>
              <a:stCxn id="1530" idx="7"/>
              <a:endCxn id="1535" idx="3"/>
            </p:cNvCxnSpPr>
            <p:nvPr/>
          </p:nvCxnSpPr>
          <p:spPr>
            <a:xfrm flipH="1">
              <a:off x="546704" y="1411447"/>
              <a:ext cx="1256100" cy="956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8" name="Google Shape;1548;p32"/>
            <p:cNvCxnSpPr>
              <a:stCxn id="1531" idx="6"/>
              <a:endCxn id="1535" idx="2"/>
            </p:cNvCxnSpPr>
            <p:nvPr/>
          </p:nvCxnSpPr>
          <p:spPr>
            <a:xfrm rot="10800000">
              <a:off x="563826" y="2409419"/>
              <a:ext cx="1691100" cy="17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9" name="Google Shape;1549;p32"/>
            <p:cNvCxnSpPr>
              <a:stCxn id="1535" idx="0"/>
              <a:endCxn id="1529" idx="5"/>
            </p:cNvCxnSpPr>
            <p:nvPr/>
          </p:nvCxnSpPr>
          <p:spPr>
            <a:xfrm>
              <a:off x="505717" y="2467369"/>
              <a:ext cx="666300" cy="1144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0" name="Google Shape;1550;p32"/>
            <p:cNvCxnSpPr>
              <a:stCxn id="1532" idx="4"/>
              <a:endCxn id="1530" idx="1"/>
            </p:cNvCxnSpPr>
            <p:nvPr/>
          </p:nvCxnSpPr>
          <p:spPr>
            <a:xfrm rot="10800000">
              <a:off x="2145250" y="1411444"/>
              <a:ext cx="1598100" cy="222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1" name="Google Shape;1551;p32"/>
            <p:cNvCxnSpPr>
              <a:stCxn id="1529" idx="4"/>
              <a:endCxn id="1530" idx="7"/>
            </p:cNvCxnSpPr>
            <p:nvPr/>
          </p:nvCxnSpPr>
          <p:spPr>
            <a:xfrm rot="10800000" flipH="1">
              <a:off x="1255102" y="1411594"/>
              <a:ext cx="547800" cy="2165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2" name="Google Shape;1552;p32"/>
            <p:cNvCxnSpPr>
              <a:stCxn id="1528" idx="5"/>
              <a:endCxn id="1530" idx="1"/>
            </p:cNvCxnSpPr>
            <p:nvPr/>
          </p:nvCxnSpPr>
          <p:spPr>
            <a:xfrm rot="10800000">
              <a:off x="2145256" y="1411524"/>
              <a:ext cx="1965900" cy="10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3" name="Google Shape;1553;p32"/>
            <p:cNvSpPr/>
            <p:nvPr/>
          </p:nvSpPr>
          <p:spPr>
            <a:xfrm rot="10800000">
              <a:off x="873701" y="691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4" name="Google Shape;1554;p32"/>
            <p:cNvCxnSpPr>
              <a:stCxn id="1535" idx="4"/>
              <a:endCxn id="1553" idx="7"/>
            </p:cNvCxnSpPr>
            <p:nvPr/>
          </p:nvCxnSpPr>
          <p:spPr>
            <a:xfrm rot="10800000" flipH="1">
              <a:off x="505717" y="826369"/>
              <a:ext cx="390900" cy="152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2"/>
            <p:cNvCxnSpPr>
              <a:stCxn id="1553" idx="2"/>
              <a:endCxn id="1530" idx="5"/>
            </p:cNvCxnSpPr>
            <p:nvPr/>
          </p:nvCxnSpPr>
          <p:spPr>
            <a:xfrm>
              <a:off x="1031201" y="770619"/>
              <a:ext cx="771600" cy="29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6" name="Google Shape;1556;p32"/>
            <p:cNvCxnSpPr>
              <a:stCxn id="1553" idx="0"/>
              <a:endCxn id="1529" idx="4"/>
            </p:cNvCxnSpPr>
            <p:nvPr/>
          </p:nvCxnSpPr>
          <p:spPr>
            <a:xfrm>
              <a:off x="952451" y="849369"/>
              <a:ext cx="302700" cy="272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7" name="Google Shape;1557;p32"/>
            <p:cNvCxnSpPr>
              <a:stCxn id="1553" idx="1"/>
              <a:endCxn id="1531" idx="5"/>
            </p:cNvCxnSpPr>
            <p:nvPr/>
          </p:nvCxnSpPr>
          <p:spPr>
            <a:xfrm>
              <a:off x="1008136" y="826304"/>
              <a:ext cx="1269900" cy="1702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8" name="Google Shape;1558;p32"/>
            <p:cNvSpPr/>
            <p:nvPr/>
          </p:nvSpPr>
          <p:spPr>
            <a:xfrm rot="10800000">
              <a:off x="2346923" y="285337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9" name="Google Shape;1559;p32"/>
            <p:cNvCxnSpPr>
              <a:stCxn id="1553" idx="2"/>
              <a:endCxn id="1558" idx="6"/>
            </p:cNvCxnSpPr>
            <p:nvPr/>
          </p:nvCxnSpPr>
          <p:spPr>
            <a:xfrm rot="10800000" flipH="1">
              <a:off x="1031201" y="402519"/>
              <a:ext cx="1315800" cy="368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0" name="Google Shape;1560;p32"/>
            <p:cNvCxnSpPr>
              <a:stCxn id="1558" idx="1"/>
              <a:endCxn id="1534" idx="5"/>
            </p:cNvCxnSpPr>
            <p:nvPr/>
          </p:nvCxnSpPr>
          <p:spPr>
            <a:xfrm>
              <a:off x="2547166" y="485580"/>
              <a:ext cx="601200" cy="97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1505;p31">
            <a:extLst>
              <a:ext uri="{FF2B5EF4-FFF2-40B4-BE49-F238E27FC236}">
                <a16:creationId xmlns:a16="http://schemas.microsoft.com/office/drawing/2014/main" id="{749E4CAD-3D82-367A-62B8-8E00E27D5164}"/>
              </a:ext>
            </a:extLst>
          </p:cNvPr>
          <p:cNvSpPr txBox="1">
            <a:spLocks/>
          </p:cNvSpPr>
          <p:nvPr/>
        </p:nvSpPr>
        <p:spPr>
          <a:xfrm>
            <a:off x="562001" y="167875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1.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  <p:sp>
        <p:nvSpPr>
          <p:cNvPr id="32" name="Google Shape;1483;p29">
            <a:extLst>
              <a:ext uri="{FF2B5EF4-FFF2-40B4-BE49-F238E27FC236}">
                <a16:creationId xmlns:a16="http://schemas.microsoft.com/office/drawing/2014/main" id="{7DAB62C9-1DF3-D4CF-ADD4-E4AF024D6789}"/>
              </a:ext>
            </a:extLst>
          </p:cNvPr>
          <p:cNvSpPr txBox="1">
            <a:spLocks/>
          </p:cNvSpPr>
          <p:nvPr/>
        </p:nvSpPr>
        <p:spPr>
          <a:xfrm>
            <a:off x="1627385" y="287729"/>
            <a:ext cx="6126962" cy="845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000" b="1" i="1" dirty="0">
                <a:latin typeface="Aptos Display" panose="020B0004020202020204" pitchFamily="34" charset="0"/>
              </a:rPr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1726610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78DC084-172D-5AD1-96F4-3EB6E28123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8338" y="1029350"/>
            <a:ext cx="6246718" cy="3855117"/>
          </a:xfrm>
          <a:prstGeom prst="rect">
            <a:avLst/>
          </a:prstGeom>
        </p:spPr>
      </p:pic>
      <p:grpSp>
        <p:nvGrpSpPr>
          <p:cNvPr id="1523" name="Google Shape;1523;p32"/>
          <p:cNvGrpSpPr/>
          <p:nvPr/>
        </p:nvGrpSpPr>
        <p:grpSpPr>
          <a:xfrm>
            <a:off x="7892525" y="732325"/>
            <a:ext cx="298275" cy="322675"/>
            <a:chOff x="8667225" y="681525"/>
            <a:chExt cx="298275" cy="322675"/>
          </a:xfrm>
        </p:grpSpPr>
        <p:sp>
          <p:nvSpPr>
            <p:cNvPr id="1524" name="Google Shape;1524;p32"/>
            <p:cNvSpPr/>
            <p:nvPr/>
          </p:nvSpPr>
          <p:spPr>
            <a:xfrm rot="10800000">
              <a:off x="8667225" y="821625"/>
              <a:ext cx="86700" cy="8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5" name="Google Shape;1525;p32"/>
            <p:cNvSpPr/>
            <p:nvPr/>
          </p:nvSpPr>
          <p:spPr>
            <a:xfrm rot="10800000">
              <a:off x="8825400" y="681525"/>
              <a:ext cx="140100" cy="14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6" name="Google Shape;1526;p32"/>
            <p:cNvSpPr/>
            <p:nvPr/>
          </p:nvSpPr>
          <p:spPr>
            <a:xfrm rot="10800000">
              <a:off x="8869800" y="952900"/>
              <a:ext cx="51300" cy="5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27" name="Google Shape;1527;p32"/>
          <p:cNvGrpSpPr/>
          <p:nvPr/>
        </p:nvGrpSpPr>
        <p:grpSpPr>
          <a:xfrm>
            <a:off x="7154368" y="4139800"/>
            <a:ext cx="3200329" cy="3127770"/>
            <a:chOff x="447667" y="285337"/>
            <a:chExt cx="3863732" cy="3776132"/>
          </a:xfrm>
        </p:grpSpPr>
        <p:sp>
          <p:nvSpPr>
            <p:cNvPr id="1528" name="Google Shape;1528;p32"/>
            <p:cNvSpPr/>
            <p:nvPr/>
          </p:nvSpPr>
          <p:spPr>
            <a:xfrm rot="10800000">
              <a:off x="4076800" y="2467368"/>
              <a:ext cx="234600" cy="23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9" name="Google Shape;1529;p32"/>
            <p:cNvSpPr/>
            <p:nvPr/>
          </p:nvSpPr>
          <p:spPr>
            <a:xfrm rot="10800000">
              <a:off x="1137802" y="3577294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0" name="Google Shape;1530;p32"/>
            <p:cNvSpPr/>
            <p:nvPr/>
          </p:nvSpPr>
          <p:spPr>
            <a:xfrm rot="10800000">
              <a:off x="1731851" y="997900"/>
              <a:ext cx="484500" cy="48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1" name="Google Shape;1531;p32"/>
            <p:cNvSpPr/>
            <p:nvPr/>
          </p:nvSpPr>
          <p:spPr>
            <a:xfrm rot="10800000">
              <a:off x="2254926" y="2505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2" name="Google Shape;1532;p32"/>
            <p:cNvSpPr/>
            <p:nvPr/>
          </p:nvSpPr>
          <p:spPr>
            <a:xfrm rot="10800000">
              <a:off x="3685300" y="3636544"/>
              <a:ext cx="116100" cy="11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3" name="Google Shape;1533;p32"/>
            <p:cNvSpPr/>
            <p:nvPr/>
          </p:nvSpPr>
          <p:spPr>
            <a:xfrm rot="10800000">
              <a:off x="2254926" y="3903969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4" name="Google Shape;1534;p32"/>
            <p:cNvSpPr/>
            <p:nvPr/>
          </p:nvSpPr>
          <p:spPr>
            <a:xfrm rot="10800000">
              <a:off x="3125451" y="1436544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5" name="Google Shape;1535;p32"/>
            <p:cNvSpPr/>
            <p:nvPr/>
          </p:nvSpPr>
          <p:spPr>
            <a:xfrm rot="10800000">
              <a:off x="447667" y="2351269"/>
              <a:ext cx="116100" cy="11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36" name="Google Shape;1536;p32"/>
            <p:cNvCxnSpPr>
              <a:stCxn id="1532" idx="5"/>
              <a:endCxn id="1531" idx="1"/>
            </p:cNvCxnSpPr>
            <p:nvPr/>
          </p:nvCxnSpPr>
          <p:spPr>
            <a:xfrm rot="10800000">
              <a:off x="2389502" y="2640447"/>
              <a:ext cx="1312800" cy="1013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7" name="Google Shape;1537;p32"/>
            <p:cNvCxnSpPr>
              <a:stCxn id="1533" idx="4"/>
              <a:endCxn id="1531" idx="0"/>
            </p:cNvCxnSpPr>
            <p:nvPr/>
          </p:nvCxnSpPr>
          <p:spPr>
            <a:xfrm rot="10800000">
              <a:off x="2333676" y="2663469"/>
              <a:ext cx="0" cy="12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8" name="Google Shape;1538;p32"/>
            <p:cNvCxnSpPr>
              <a:stCxn id="1528" idx="6"/>
              <a:endCxn id="1531" idx="2"/>
            </p:cNvCxnSpPr>
            <p:nvPr/>
          </p:nvCxnSpPr>
          <p:spPr>
            <a:xfrm rot="10800000">
              <a:off x="2412400" y="2584668"/>
              <a:ext cx="1664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9" name="Google Shape;1539;p32"/>
            <p:cNvCxnSpPr>
              <a:stCxn id="1528" idx="0"/>
              <a:endCxn id="1532" idx="3"/>
            </p:cNvCxnSpPr>
            <p:nvPr/>
          </p:nvCxnSpPr>
          <p:spPr>
            <a:xfrm flipH="1">
              <a:off x="3784300" y="2701968"/>
              <a:ext cx="409800" cy="95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0" name="Google Shape;1540;p32"/>
            <p:cNvCxnSpPr>
              <a:stCxn id="1532" idx="7"/>
              <a:endCxn id="1533" idx="2"/>
            </p:cNvCxnSpPr>
            <p:nvPr/>
          </p:nvCxnSpPr>
          <p:spPr>
            <a:xfrm flipH="1">
              <a:off x="2412302" y="3735642"/>
              <a:ext cx="1290000" cy="24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1" name="Google Shape;1541;p32"/>
            <p:cNvCxnSpPr>
              <a:stCxn id="1533" idx="6"/>
              <a:endCxn id="1529" idx="1"/>
            </p:cNvCxnSpPr>
            <p:nvPr/>
          </p:nvCxnSpPr>
          <p:spPr>
            <a:xfrm rot="10800000">
              <a:off x="1338126" y="3777519"/>
              <a:ext cx="916800" cy="20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2" name="Google Shape;1542;p32"/>
            <p:cNvCxnSpPr>
              <a:stCxn id="1531" idx="7"/>
              <a:endCxn id="1529" idx="3"/>
            </p:cNvCxnSpPr>
            <p:nvPr/>
          </p:nvCxnSpPr>
          <p:spPr>
            <a:xfrm flipH="1">
              <a:off x="1338091" y="2640304"/>
              <a:ext cx="939900" cy="971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3" name="Google Shape;1543;p32"/>
            <p:cNvCxnSpPr>
              <a:stCxn id="1528" idx="5"/>
              <a:endCxn id="1534" idx="1"/>
            </p:cNvCxnSpPr>
            <p:nvPr/>
          </p:nvCxnSpPr>
          <p:spPr>
            <a:xfrm rot="10800000">
              <a:off x="3259756" y="1571124"/>
              <a:ext cx="851400" cy="930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4" name="Google Shape;1544;p32"/>
            <p:cNvCxnSpPr>
              <a:stCxn id="1534" idx="7"/>
              <a:endCxn id="1531" idx="3"/>
            </p:cNvCxnSpPr>
            <p:nvPr/>
          </p:nvCxnSpPr>
          <p:spPr>
            <a:xfrm flipH="1">
              <a:off x="2389216" y="1570979"/>
              <a:ext cx="759300" cy="9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5" name="Google Shape;1545;p32"/>
            <p:cNvCxnSpPr>
              <a:stCxn id="1534" idx="5"/>
              <a:endCxn id="1530" idx="2"/>
            </p:cNvCxnSpPr>
            <p:nvPr/>
          </p:nvCxnSpPr>
          <p:spPr>
            <a:xfrm rot="10800000">
              <a:off x="2216416" y="1240009"/>
              <a:ext cx="932100" cy="21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6" name="Google Shape;1546;p32"/>
            <p:cNvCxnSpPr>
              <a:stCxn id="1530" idx="0"/>
              <a:endCxn id="1531" idx="5"/>
            </p:cNvCxnSpPr>
            <p:nvPr/>
          </p:nvCxnSpPr>
          <p:spPr>
            <a:xfrm>
              <a:off x="1974101" y="1482400"/>
              <a:ext cx="303900" cy="104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7" name="Google Shape;1547;p32"/>
            <p:cNvCxnSpPr>
              <a:stCxn id="1530" idx="7"/>
              <a:endCxn id="1535" idx="3"/>
            </p:cNvCxnSpPr>
            <p:nvPr/>
          </p:nvCxnSpPr>
          <p:spPr>
            <a:xfrm flipH="1">
              <a:off x="546704" y="1411447"/>
              <a:ext cx="1256100" cy="956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8" name="Google Shape;1548;p32"/>
            <p:cNvCxnSpPr>
              <a:stCxn id="1531" idx="6"/>
              <a:endCxn id="1535" idx="2"/>
            </p:cNvCxnSpPr>
            <p:nvPr/>
          </p:nvCxnSpPr>
          <p:spPr>
            <a:xfrm rot="10800000">
              <a:off x="563826" y="2409419"/>
              <a:ext cx="1691100" cy="17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9" name="Google Shape;1549;p32"/>
            <p:cNvCxnSpPr>
              <a:stCxn id="1535" idx="0"/>
              <a:endCxn id="1529" idx="5"/>
            </p:cNvCxnSpPr>
            <p:nvPr/>
          </p:nvCxnSpPr>
          <p:spPr>
            <a:xfrm>
              <a:off x="505717" y="2467369"/>
              <a:ext cx="666300" cy="1144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0" name="Google Shape;1550;p32"/>
            <p:cNvCxnSpPr>
              <a:stCxn id="1532" idx="4"/>
              <a:endCxn id="1530" idx="1"/>
            </p:cNvCxnSpPr>
            <p:nvPr/>
          </p:nvCxnSpPr>
          <p:spPr>
            <a:xfrm rot="10800000">
              <a:off x="2145250" y="1411444"/>
              <a:ext cx="1598100" cy="222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1" name="Google Shape;1551;p32"/>
            <p:cNvCxnSpPr>
              <a:stCxn id="1529" idx="4"/>
              <a:endCxn id="1530" idx="7"/>
            </p:cNvCxnSpPr>
            <p:nvPr/>
          </p:nvCxnSpPr>
          <p:spPr>
            <a:xfrm rot="10800000" flipH="1">
              <a:off x="1255102" y="1411594"/>
              <a:ext cx="547800" cy="2165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2" name="Google Shape;1552;p32"/>
            <p:cNvCxnSpPr>
              <a:stCxn id="1528" idx="5"/>
              <a:endCxn id="1530" idx="1"/>
            </p:cNvCxnSpPr>
            <p:nvPr/>
          </p:nvCxnSpPr>
          <p:spPr>
            <a:xfrm rot="10800000">
              <a:off x="2145256" y="1411524"/>
              <a:ext cx="1965900" cy="10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3" name="Google Shape;1553;p32"/>
            <p:cNvSpPr/>
            <p:nvPr/>
          </p:nvSpPr>
          <p:spPr>
            <a:xfrm rot="10800000">
              <a:off x="873701" y="691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4" name="Google Shape;1554;p32"/>
            <p:cNvCxnSpPr>
              <a:stCxn id="1535" idx="4"/>
              <a:endCxn id="1553" idx="7"/>
            </p:cNvCxnSpPr>
            <p:nvPr/>
          </p:nvCxnSpPr>
          <p:spPr>
            <a:xfrm rot="10800000" flipH="1">
              <a:off x="505717" y="826369"/>
              <a:ext cx="390900" cy="152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2"/>
            <p:cNvCxnSpPr>
              <a:stCxn id="1553" idx="2"/>
              <a:endCxn id="1530" idx="5"/>
            </p:cNvCxnSpPr>
            <p:nvPr/>
          </p:nvCxnSpPr>
          <p:spPr>
            <a:xfrm>
              <a:off x="1031201" y="770619"/>
              <a:ext cx="771600" cy="29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6" name="Google Shape;1556;p32"/>
            <p:cNvCxnSpPr>
              <a:stCxn id="1553" idx="0"/>
              <a:endCxn id="1529" idx="4"/>
            </p:cNvCxnSpPr>
            <p:nvPr/>
          </p:nvCxnSpPr>
          <p:spPr>
            <a:xfrm>
              <a:off x="952451" y="849369"/>
              <a:ext cx="302700" cy="272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7" name="Google Shape;1557;p32"/>
            <p:cNvCxnSpPr>
              <a:stCxn id="1553" idx="1"/>
              <a:endCxn id="1531" idx="5"/>
            </p:cNvCxnSpPr>
            <p:nvPr/>
          </p:nvCxnSpPr>
          <p:spPr>
            <a:xfrm>
              <a:off x="1008136" y="826304"/>
              <a:ext cx="1269900" cy="1702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8" name="Google Shape;1558;p32"/>
            <p:cNvSpPr/>
            <p:nvPr/>
          </p:nvSpPr>
          <p:spPr>
            <a:xfrm rot="10800000">
              <a:off x="2346923" y="285337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9" name="Google Shape;1559;p32"/>
            <p:cNvCxnSpPr>
              <a:stCxn id="1553" idx="2"/>
              <a:endCxn id="1558" idx="6"/>
            </p:cNvCxnSpPr>
            <p:nvPr/>
          </p:nvCxnSpPr>
          <p:spPr>
            <a:xfrm rot="10800000" flipH="1">
              <a:off x="1031201" y="402519"/>
              <a:ext cx="1315800" cy="368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0" name="Google Shape;1560;p32"/>
            <p:cNvCxnSpPr>
              <a:stCxn id="1558" idx="1"/>
              <a:endCxn id="1534" idx="5"/>
            </p:cNvCxnSpPr>
            <p:nvPr/>
          </p:nvCxnSpPr>
          <p:spPr>
            <a:xfrm>
              <a:off x="2547166" y="485580"/>
              <a:ext cx="601200" cy="97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1505;p31">
            <a:extLst>
              <a:ext uri="{FF2B5EF4-FFF2-40B4-BE49-F238E27FC236}">
                <a16:creationId xmlns:a16="http://schemas.microsoft.com/office/drawing/2014/main" id="{749E4CAD-3D82-367A-62B8-8E00E27D5164}"/>
              </a:ext>
            </a:extLst>
          </p:cNvPr>
          <p:cNvSpPr txBox="1">
            <a:spLocks/>
          </p:cNvSpPr>
          <p:nvPr/>
        </p:nvSpPr>
        <p:spPr>
          <a:xfrm>
            <a:off x="562001" y="167875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1.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  <p:sp>
        <p:nvSpPr>
          <p:cNvPr id="32" name="Google Shape;1483;p29">
            <a:extLst>
              <a:ext uri="{FF2B5EF4-FFF2-40B4-BE49-F238E27FC236}">
                <a16:creationId xmlns:a16="http://schemas.microsoft.com/office/drawing/2014/main" id="{7DAB62C9-1DF3-D4CF-ADD4-E4AF024D6789}"/>
              </a:ext>
            </a:extLst>
          </p:cNvPr>
          <p:cNvSpPr txBox="1">
            <a:spLocks/>
          </p:cNvSpPr>
          <p:nvPr/>
        </p:nvSpPr>
        <p:spPr>
          <a:xfrm>
            <a:off x="1627385" y="287729"/>
            <a:ext cx="6126962" cy="845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000" b="1" i="1" dirty="0">
                <a:latin typeface="Aptos Display" panose="020B0004020202020204" pitchFamily="34" charset="0"/>
              </a:rPr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3508844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78DC084-172D-5AD1-96F4-3EB6E28123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8338" y="1029350"/>
            <a:ext cx="6246718" cy="3855116"/>
          </a:xfrm>
          <a:prstGeom prst="rect">
            <a:avLst/>
          </a:prstGeom>
        </p:spPr>
      </p:pic>
      <p:grpSp>
        <p:nvGrpSpPr>
          <p:cNvPr id="1523" name="Google Shape;1523;p32"/>
          <p:cNvGrpSpPr/>
          <p:nvPr/>
        </p:nvGrpSpPr>
        <p:grpSpPr>
          <a:xfrm>
            <a:off x="7892525" y="732325"/>
            <a:ext cx="298275" cy="322675"/>
            <a:chOff x="8667225" y="681525"/>
            <a:chExt cx="298275" cy="322675"/>
          </a:xfrm>
        </p:grpSpPr>
        <p:sp>
          <p:nvSpPr>
            <p:cNvPr id="1524" name="Google Shape;1524;p32"/>
            <p:cNvSpPr/>
            <p:nvPr/>
          </p:nvSpPr>
          <p:spPr>
            <a:xfrm rot="10800000">
              <a:off x="8667225" y="821625"/>
              <a:ext cx="86700" cy="8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5" name="Google Shape;1525;p32"/>
            <p:cNvSpPr/>
            <p:nvPr/>
          </p:nvSpPr>
          <p:spPr>
            <a:xfrm rot="10800000">
              <a:off x="8825400" y="681525"/>
              <a:ext cx="140100" cy="14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6" name="Google Shape;1526;p32"/>
            <p:cNvSpPr/>
            <p:nvPr/>
          </p:nvSpPr>
          <p:spPr>
            <a:xfrm rot="10800000">
              <a:off x="8869800" y="952900"/>
              <a:ext cx="51300" cy="5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27" name="Google Shape;1527;p32"/>
          <p:cNvGrpSpPr/>
          <p:nvPr/>
        </p:nvGrpSpPr>
        <p:grpSpPr>
          <a:xfrm>
            <a:off x="7154368" y="4139800"/>
            <a:ext cx="3200329" cy="3127770"/>
            <a:chOff x="447667" y="285337"/>
            <a:chExt cx="3863732" cy="3776132"/>
          </a:xfrm>
        </p:grpSpPr>
        <p:sp>
          <p:nvSpPr>
            <p:cNvPr id="1528" name="Google Shape;1528;p32"/>
            <p:cNvSpPr/>
            <p:nvPr/>
          </p:nvSpPr>
          <p:spPr>
            <a:xfrm rot="10800000">
              <a:off x="4076800" y="2467368"/>
              <a:ext cx="234600" cy="23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9" name="Google Shape;1529;p32"/>
            <p:cNvSpPr/>
            <p:nvPr/>
          </p:nvSpPr>
          <p:spPr>
            <a:xfrm rot="10800000">
              <a:off x="1137802" y="3577294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0" name="Google Shape;1530;p32"/>
            <p:cNvSpPr/>
            <p:nvPr/>
          </p:nvSpPr>
          <p:spPr>
            <a:xfrm rot="10800000">
              <a:off x="1731851" y="997900"/>
              <a:ext cx="484500" cy="48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1" name="Google Shape;1531;p32"/>
            <p:cNvSpPr/>
            <p:nvPr/>
          </p:nvSpPr>
          <p:spPr>
            <a:xfrm rot="10800000">
              <a:off x="2254926" y="2505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2" name="Google Shape;1532;p32"/>
            <p:cNvSpPr/>
            <p:nvPr/>
          </p:nvSpPr>
          <p:spPr>
            <a:xfrm rot="10800000">
              <a:off x="3685300" y="3636544"/>
              <a:ext cx="116100" cy="11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3" name="Google Shape;1533;p32"/>
            <p:cNvSpPr/>
            <p:nvPr/>
          </p:nvSpPr>
          <p:spPr>
            <a:xfrm rot="10800000">
              <a:off x="2254926" y="3903969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4" name="Google Shape;1534;p32"/>
            <p:cNvSpPr/>
            <p:nvPr/>
          </p:nvSpPr>
          <p:spPr>
            <a:xfrm rot="10800000">
              <a:off x="3125451" y="1436544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5" name="Google Shape;1535;p32"/>
            <p:cNvSpPr/>
            <p:nvPr/>
          </p:nvSpPr>
          <p:spPr>
            <a:xfrm rot="10800000">
              <a:off x="447667" y="2351269"/>
              <a:ext cx="116100" cy="11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36" name="Google Shape;1536;p32"/>
            <p:cNvCxnSpPr>
              <a:stCxn id="1532" idx="5"/>
              <a:endCxn id="1531" idx="1"/>
            </p:cNvCxnSpPr>
            <p:nvPr/>
          </p:nvCxnSpPr>
          <p:spPr>
            <a:xfrm rot="10800000">
              <a:off x="2389502" y="2640447"/>
              <a:ext cx="1312800" cy="1013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7" name="Google Shape;1537;p32"/>
            <p:cNvCxnSpPr>
              <a:stCxn id="1533" idx="4"/>
              <a:endCxn id="1531" idx="0"/>
            </p:cNvCxnSpPr>
            <p:nvPr/>
          </p:nvCxnSpPr>
          <p:spPr>
            <a:xfrm rot="10800000">
              <a:off x="2333676" y="2663469"/>
              <a:ext cx="0" cy="12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8" name="Google Shape;1538;p32"/>
            <p:cNvCxnSpPr>
              <a:stCxn id="1528" idx="6"/>
              <a:endCxn id="1531" idx="2"/>
            </p:cNvCxnSpPr>
            <p:nvPr/>
          </p:nvCxnSpPr>
          <p:spPr>
            <a:xfrm rot="10800000">
              <a:off x="2412400" y="2584668"/>
              <a:ext cx="1664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9" name="Google Shape;1539;p32"/>
            <p:cNvCxnSpPr>
              <a:stCxn id="1528" idx="0"/>
              <a:endCxn id="1532" idx="3"/>
            </p:cNvCxnSpPr>
            <p:nvPr/>
          </p:nvCxnSpPr>
          <p:spPr>
            <a:xfrm flipH="1">
              <a:off x="3784300" y="2701968"/>
              <a:ext cx="409800" cy="95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0" name="Google Shape;1540;p32"/>
            <p:cNvCxnSpPr>
              <a:stCxn id="1532" idx="7"/>
              <a:endCxn id="1533" idx="2"/>
            </p:cNvCxnSpPr>
            <p:nvPr/>
          </p:nvCxnSpPr>
          <p:spPr>
            <a:xfrm flipH="1">
              <a:off x="2412302" y="3735642"/>
              <a:ext cx="1290000" cy="24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1" name="Google Shape;1541;p32"/>
            <p:cNvCxnSpPr>
              <a:stCxn id="1533" idx="6"/>
              <a:endCxn id="1529" idx="1"/>
            </p:cNvCxnSpPr>
            <p:nvPr/>
          </p:nvCxnSpPr>
          <p:spPr>
            <a:xfrm rot="10800000">
              <a:off x="1338126" y="3777519"/>
              <a:ext cx="916800" cy="20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2" name="Google Shape;1542;p32"/>
            <p:cNvCxnSpPr>
              <a:stCxn id="1531" idx="7"/>
              <a:endCxn id="1529" idx="3"/>
            </p:cNvCxnSpPr>
            <p:nvPr/>
          </p:nvCxnSpPr>
          <p:spPr>
            <a:xfrm flipH="1">
              <a:off x="1338091" y="2640304"/>
              <a:ext cx="939900" cy="971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3" name="Google Shape;1543;p32"/>
            <p:cNvCxnSpPr>
              <a:stCxn id="1528" idx="5"/>
              <a:endCxn id="1534" idx="1"/>
            </p:cNvCxnSpPr>
            <p:nvPr/>
          </p:nvCxnSpPr>
          <p:spPr>
            <a:xfrm rot="10800000">
              <a:off x="3259756" y="1571124"/>
              <a:ext cx="851400" cy="930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4" name="Google Shape;1544;p32"/>
            <p:cNvCxnSpPr>
              <a:stCxn id="1534" idx="7"/>
              <a:endCxn id="1531" idx="3"/>
            </p:cNvCxnSpPr>
            <p:nvPr/>
          </p:nvCxnSpPr>
          <p:spPr>
            <a:xfrm flipH="1">
              <a:off x="2389216" y="1570979"/>
              <a:ext cx="759300" cy="9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5" name="Google Shape;1545;p32"/>
            <p:cNvCxnSpPr>
              <a:stCxn id="1534" idx="5"/>
              <a:endCxn id="1530" idx="2"/>
            </p:cNvCxnSpPr>
            <p:nvPr/>
          </p:nvCxnSpPr>
          <p:spPr>
            <a:xfrm rot="10800000">
              <a:off x="2216416" y="1240009"/>
              <a:ext cx="932100" cy="21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6" name="Google Shape;1546;p32"/>
            <p:cNvCxnSpPr>
              <a:stCxn id="1530" idx="0"/>
              <a:endCxn id="1531" idx="5"/>
            </p:cNvCxnSpPr>
            <p:nvPr/>
          </p:nvCxnSpPr>
          <p:spPr>
            <a:xfrm>
              <a:off x="1974101" y="1482400"/>
              <a:ext cx="303900" cy="104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7" name="Google Shape;1547;p32"/>
            <p:cNvCxnSpPr>
              <a:stCxn id="1530" idx="7"/>
              <a:endCxn id="1535" idx="3"/>
            </p:cNvCxnSpPr>
            <p:nvPr/>
          </p:nvCxnSpPr>
          <p:spPr>
            <a:xfrm flipH="1">
              <a:off x="546704" y="1411447"/>
              <a:ext cx="1256100" cy="956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8" name="Google Shape;1548;p32"/>
            <p:cNvCxnSpPr>
              <a:stCxn id="1531" idx="6"/>
              <a:endCxn id="1535" idx="2"/>
            </p:cNvCxnSpPr>
            <p:nvPr/>
          </p:nvCxnSpPr>
          <p:spPr>
            <a:xfrm rot="10800000">
              <a:off x="563826" y="2409419"/>
              <a:ext cx="1691100" cy="17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9" name="Google Shape;1549;p32"/>
            <p:cNvCxnSpPr>
              <a:stCxn id="1535" idx="0"/>
              <a:endCxn id="1529" idx="5"/>
            </p:cNvCxnSpPr>
            <p:nvPr/>
          </p:nvCxnSpPr>
          <p:spPr>
            <a:xfrm>
              <a:off x="505717" y="2467369"/>
              <a:ext cx="666300" cy="1144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0" name="Google Shape;1550;p32"/>
            <p:cNvCxnSpPr>
              <a:stCxn id="1532" idx="4"/>
              <a:endCxn id="1530" idx="1"/>
            </p:cNvCxnSpPr>
            <p:nvPr/>
          </p:nvCxnSpPr>
          <p:spPr>
            <a:xfrm rot="10800000">
              <a:off x="2145250" y="1411444"/>
              <a:ext cx="1598100" cy="222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1" name="Google Shape;1551;p32"/>
            <p:cNvCxnSpPr>
              <a:stCxn id="1529" idx="4"/>
              <a:endCxn id="1530" idx="7"/>
            </p:cNvCxnSpPr>
            <p:nvPr/>
          </p:nvCxnSpPr>
          <p:spPr>
            <a:xfrm rot="10800000" flipH="1">
              <a:off x="1255102" y="1411594"/>
              <a:ext cx="547800" cy="2165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2" name="Google Shape;1552;p32"/>
            <p:cNvCxnSpPr>
              <a:stCxn id="1528" idx="5"/>
              <a:endCxn id="1530" idx="1"/>
            </p:cNvCxnSpPr>
            <p:nvPr/>
          </p:nvCxnSpPr>
          <p:spPr>
            <a:xfrm rot="10800000">
              <a:off x="2145256" y="1411524"/>
              <a:ext cx="1965900" cy="10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3" name="Google Shape;1553;p32"/>
            <p:cNvSpPr/>
            <p:nvPr/>
          </p:nvSpPr>
          <p:spPr>
            <a:xfrm rot="10800000">
              <a:off x="873701" y="691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4" name="Google Shape;1554;p32"/>
            <p:cNvCxnSpPr>
              <a:stCxn id="1535" idx="4"/>
              <a:endCxn id="1553" idx="7"/>
            </p:cNvCxnSpPr>
            <p:nvPr/>
          </p:nvCxnSpPr>
          <p:spPr>
            <a:xfrm rot="10800000" flipH="1">
              <a:off x="505717" y="826369"/>
              <a:ext cx="390900" cy="152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2"/>
            <p:cNvCxnSpPr>
              <a:stCxn id="1553" idx="2"/>
              <a:endCxn id="1530" idx="5"/>
            </p:cNvCxnSpPr>
            <p:nvPr/>
          </p:nvCxnSpPr>
          <p:spPr>
            <a:xfrm>
              <a:off x="1031201" y="770619"/>
              <a:ext cx="771600" cy="29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6" name="Google Shape;1556;p32"/>
            <p:cNvCxnSpPr>
              <a:stCxn id="1553" idx="0"/>
              <a:endCxn id="1529" idx="4"/>
            </p:cNvCxnSpPr>
            <p:nvPr/>
          </p:nvCxnSpPr>
          <p:spPr>
            <a:xfrm>
              <a:off x="952451" y="849369"/>
              <a:ext cx="302700" cy="272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7" name="Google Shape;1557;p32"/>
            <p:cNvCxnSpPr>
              <a:stCxn id="1553" idx="1"/>
              <a:endCxn id="1531" idx="5"/>
            </p:cNvCxnSpPr>
            <p:nvPr/>
          </p:nvCxnSpPr>
          <p:spPr>
            <a:xfrm>
              <a:off x="1008136" y="826304"/>
              <a:ext cx="1269900" cy="1702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8" name="Google Shape;1558;p32"/>
            <p:cNvSpPr/>
            <p:nvPr/>
          </p:nvSpPr>
          <p:spPr>
            <a:xfrm rot="10800000">
              <a:off x="2346923" y="285337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9" name="Google Shape;1559;p32"/>
            <p:cNvCxnSpPr>
              <a:stCxn id="1553" idx="2"/>
              <a:endCxn id="1558" idx="6"/>
            </p:cNvCxnSpPr>
            <p:nvPr/>
          </p:nvCxnSpPr>
          <p:spPr>
            <a:xfrm rot="10800000" flipH="1">
              <a:off x="1031201" y="402519"/>
              <a:ext cx="1315800" cy="368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0" name="Google Shape;1560;p32"/>
            <p:cNvCxnSpPr>
              <a:stCxn id="1558" idx="1"/>
              <a:endCxn id="1534" idx="5"/>
            </p:cNvCxnSpPr>
            <p:nvPr/>
          </p:nvCxnSpPr>
          <p:spPr>
            <a:xfrm>
              <a:off x="2547166" y="485580"/>
              <a:ext cx="601200" cy="97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1505;p31">
            <a:extLst>
              <a:ext uri="{FF2B5EF4-FFF2-40B4-BE49-F238E27FC236}">
                <a16:creationId xmlns:a16="http://schemas.microsoft.com/office/drawing/2014/main" id="{749E4CAD-3D82-367A-62B8-8E00E27D5164}"/>
              </a:ext>
            </a:extLst>
          </p:cNvPr>
          <p:cNvSpPr txBox="1">
            <a:spLocks/>
          </p:cNvSpPr>
          <p:nvPr/>
        </p:nvSpPr>
        <p:spPr>
          <a:xfrm>
            <a:off x="562001" y="167875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1.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  <p:sp>
        <p:nvSpPr>
          <p:cNvPr id="32" name="Google Shape;1483;p29">
            <a:extLst>
              <a:ext uri="{FF2B5EF4-FFF2-40B4-BE49-F238E27FC236}">
                <a16:creationId xmlns:a16="http://schemas.microsoft.com/office/drawing/2014/main" id="{7DAB62C9-1DF3-D4CF-ADD4-E4AF024D6789}"/>
              </a:ext>
            </a:extLst>
          </p:cNvPr>
          <p:cNvSpPr txBox="1">
            <a:spLocks/>
          </p:cNvSpPr>
          <p:nvPr/>
        </p:nvSpPr>
        <p:spPr>
          <a:xfrm>
            <a:off x="1627385" y="287729"/>
            <a:ext cx="6126962" cy="845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000" b="1" i="1" dirty="0">
                <a:latin typeface="Aptos Display" panose="020B0004020202020204" pitchFamily="34" charset="0"/>
              </a:rPr>
              <a:t>LDA (Linear </a:t>
            </a:r>
            <a:r>
              <a:rPr lang="it-IT" sz="3000" b="1" i="1" dirty="0" err="1">
                <a:latin typeface="Aptos Display" panose="020B0004020202020204" pitchFamily="34" charset="0"/>
              </a:rPr>
              <a:t>Discriminant</a:t>
            </a:r>
            <a:r>
              <a:rPr lang="it-IT" sz="3000" b="1" i="1" dirty="0">
                <a:latin typeface="Aptos Display" panose="020B0004020202020204" pitchFamily="34" charset="0"/>
              </a:rPr>
              <a:t> Analysis)</a:t>
            </a:r>
          </a:p>
        </p:txBody>
      </p:sp>
    </p:spTree>
    <p:extLst>
      <p:ext uri="{BB962C8B-B14F-4D97-AF65-F5344CB8AC3E}">
        <p14:creationId xmlns:p14="http://schemas.microsoft.com/office/powerpoint/2010/main" val="2727200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78DC084-172D-5AD1-96F4-3EB6E28123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8339" y="1029350"/>
            <a:ext cx="6246716" cy="3855116"/>
          </a:xfrm>
          <a:prstGeom prst="rect">
            <a:avLst/>
          </a:prstGeom>
        </p:spPr>
      </p:pic>
      <p:grpSp>
        <p:nvGrpSpPr>
          <p:cNvPr id="1523" name="Google Shape;1523;p32"/>
          <p:cNvGrpSpPr/>
          <p:nvPr/>
        </p:nvGrpSpPr>
        <p:grpSpPr>
          <a:xfrm>
            <a:off x="7892525" y="732325"/>
            <a:ext cx="298275" cy="322675"/>
            <a:chOff x="8667225" y="681525"/>
            <a:chExt cx="298275" cy="322675"/>
          </a:xfrm>
        </p:grpSpPr>
        <p:sp>
          <p:nvSpPr>
            <p:cNvPr id="1524" name="Google Shape;1524;p32"/>
            <p:cNvSpPr/>
            <p:nvPr/>
          </p:nvSpPr>
          <p:spPr>
            <a:xfrm rot="10800000">
              <a:off x="8667225" y="821625"/>
              <a:ext cx="86700" cy="8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5" name="Google Shape;1525;p32"/>
            <p:cNvSpPr/>
            <p:nvPr/>
          </p:nvSpPr>
          <p:spPr>
            <a:xfrm rot="10800000">
              <a:off x="8825400" y="681525"/>
              <a:ext cx="140100" cy="14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6" name="Google Shape;1526;p32"/>
            <p:cNvSpPr/>
            <p:nvPr/>
          </p:nvSpPr>
          <p:spPr>
            <a:xfrm rot="10800000">
              <a:off x="8869800" y="952900"/>
              <a:ext cx="51300" cy="5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27" name="Google Shape;1527;p32"/>
          <p:cNvGrpSpPr/>
          <p:nvPr/>
        </p:nvGrpSpPr>
        <p:grpSpPr>
          <a:xfrm>
            <a:off x="7154368" y="4139800"/>
            <a:ext cx="3200329" cy="3127770"/>
            <a:chOff x="447667" y="285337"/>
            <a:chExt cx="3863732" cy="3776132"/>
          </a:xfrm>
        </p:grpSpPr>
        <p:sp>
          <p:nvSpPr>
            <p:cNvPr id="1528" name="Google Shape;1528;p32"/>
            <p:cNvSpPr/>
            <p:nvPr/>
          </p:nvSpPr>
          <p:spPr>
            <a:xfrm rot="10800000">
              <a:off x="4076800" y="2467368"/>
              <a:ext cx="234600" cy="23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9" name="Google Shape;1529;p32"/>
            <p:cNvSpPr/>
            <p:nvPr/>
          </p:nvSpPr>
          <p:spPr>
            <a:xfrm rot="10800000">
              <a:off x="1137802" y="3577294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0" name="Google Shape;1530;p32"/>
            <p:cNvSpPr/>
            <p:nvPr/>
          </p:nvSpPr>
          <p:spPr>
            <a:xfrm rot="10800000">
              <a:off x="1731851" y="997900"/>
              <a:ext cx="484500" cy="48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1" name="Google Shape;1531;p32"/>
            <p:cNvSpPr/>
            <p:nvPr/>
          </p:nvSpPr>
          <p:spPr>
            <a:xfrm rot="10800000">
              <a:off x="2254926" y="2505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2" name="Google Shape;1532;p32"/>
            <p:cNvSpPr/>
            <p:nvPr/>
          </p:nvSpPr>
          <p:spPr>
            <a:xfrm rot="10800000">
              <a:off x="3685300" y="3636544"/>
              <a:ext cx="116100" cy="11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3" name="Google Shape;1533;p32"/>
            <p:cNvSpPr/>
            <p:nvPr/>
          </p:nvSpPr>
          <p:spPr>
            <a:xfrm rot="10800000">
              <a:off x="2254926" y="3903969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4" name="Google Shape;1534;p32"/>
            <p:cNvSpPr/>
            <p:nvPr/>
          </p:nvSpPr>
          <p:spPr>
            <a:xfrm rot="10800000">
              <a:off x="3125451" y="1436544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5" name="Google Shape;1535;p32"/>
            <p:cNvSpPr/>
            <p:nvPr/>
          </p:nvSpPr>
          <p:spPr>
            <a:xfrm rot="10800000">
              <a:off x="447667" y="2351269"/>
              <a:ext cx="116100" cy="11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36" name="Google Shape;1536;p32"/>
            <p:cNvCxnSpPr>
              <a:stCxn id="1532" idx="5"/>
              <a:endCxn id="1531" idx="1"/>
            </p:cNvCxnSpPr>
            <p:nvPr/>
          </p:nvCxnSpPr>
          <p:spPr>
            <a:xfrm rot="10800000">
              <a:off x="2389502" y="2640447"/>
              <a:ext cx="1312800" cy="1013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7" name="Google Shape;1537;p32"/>
            <p:cNvCxnSpPr>
              <a:stCxn id="1533" idx="4"/>
              <a:endCxn id="1531" idx="0"/>
            </p:cNvCxnSpPr>
            <p:nvPr/>
          </p:nvCxnSpPr>
          <p:spPr>
            <a:xfrm rot="10800000">
              <a:off x="2333676" y="2663469"/>
              <a:ext cx="0" cy="12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8" name="Google Shape;1538;p32"/>
            <p:cNvCxnSpPr>
              <a:stCxn id="1528" idx="6"/>
              <a:endCxn id="1531" idx="2"/>
            </p:cNvCxnSpPr>
            <p:nvPr/>
          </p:nvCxnSpPr>
          <p:spPr>
            <a:xfrm rot="10800000">
              <a:off x="2412400" y="2584668"/>
              <a:ext cx="1664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9" name="Google Shape;1539;p32"/>
            <p:cNvCxnSpPr>
              <a:stCxn id="1528" idx="0"/>
              <a:endCxn id="1532" idx="3"/>
            </p:cNvCxnSpPr>
            <p:nvPr/>
          </p:nvCxnSpPr>
          <p:spPr>
            <a:xfrm flipH="1">
              <a:off x="3784300" y="2701968"/>
              <a:ext cx="409800" cy="95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0" name="Google Shape;1540;p32"/>
            <p:cNvCxnSpPr>
              <a:stCxn id="1532" idx="7"/>
              <a:endCxn id="1533" idx="2"/>
            </p:cNvCxnSpPr>
            <p:nvPr/>
          </p:nvCxnSpPr>
          <p:spPr>
            <a:xfrm flipH="1">
              <a:off x="2412302" y="3735642"/>
              <a:ext cx="1290000" cy="24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1" name="Google Shape;1541;p32"/>
            <p:cNvCxnSpPr>
              <a:stCxn id="1533" idx="6"/>
              <a:endCxn id="1529" idx="1"/>
            </p:cNvCxnSpPr>
            <p:nvPr/>
          </p:nvCxnSpPr>
          <p:spPr>
            <a:xfrm rot="10800000">
              <a:off x="1338126" y="3777519"/>
              <a:ext cx="916800" cy="20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2" name="Google Shape;1542;p32"/>
            <p:cNvCxnSpPr>
              <a:stCxn id="1531" idx="7"/>
              <a:endCxn id="1529" idx="3"/>
            </p:cNvCxnSpPr>
            <p:nvPr/>
          </p:nvCxnSpPr>
          <p:spPr>
            <a:xfrm flipH="1">
              <a:off x="1338091" y="2640304"/>
              <a:ext cx="939900" cy="971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3" name="Google Shape;1543;p32"/>
            <p:cNvCxnSpPr>
              <a:stCxn id="1528" idx="5"/>
              <a:endCxn id="1534" idx="1"/>
            </p:cNvCxnSpPr>
            <p:nvPr/>
          </p:nvCxnSpPr>
          <p:spPr>
            <a:xfrm rot="10800000">
              <a:off x="3259756" y="1571124"/>
              <a:ext cx="851400" cy="930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4" name="Google Shape;1544;p32"/>
            <p:cNvCxnSpPr>
              <a:stCxn id="1534" idx="7"/>
              <a:endCxn id="1531" idx="3"/>
            </p:cNvCxnSpPr>
            <p:nvPr/>
          </p:nvCxnSpPr>
          <p:spPr>
            <a:xfrm flipH="1">
              <a:off x="2389216" y="1570979"/>
              <a:ext cx="759300" cy="9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5" name="Google Shape;1545;p32"/>
            <p:cNvCxnSpPr>
              <a:stCxn id="1534" idx="5"/>
              <a:endCxn id="1530" idx="2"/>
            </p:cNvCxnSpPr>
            <p:nvPr/>
          </p:nvCxnSpPr>
          <p:spPr>
            <a:xfrm rot="10800000">
              <a:off x="2216416" y="1240009"/>
              <a:ext cx="932100" cy="21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6" name="Google Shape;1546;p32"/>
            <p:cNvCxnSpPr>
              <a:stCxn id="1530" idx="0"/>
              <a:endCxn id="1531" idx="5"/>
            </p:cNvCxnSpPr>
            <p:nvPr/>
          </p:nvCxnSpPr>
          <p:spPr>
            <a:xfrm>
              <a:off x="1974101" y="1482400"/>
              <a:ext cx="303900" cy="104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7" name="Google Shape;1547;p32"/>
            <p:cNvCxnSpPr>
              <a:stCxn id="1530" idx="7"/>
              <a:endCxn id="1535" idx="3"/>
            </p:cNvCxnSpPr>
            <p:nvPr/>
          </p:nvCxnSpPr>
          <p:spPr>
            <a:xfrm flipH="1">
              <a:off x="546704" y="1411447"/>
              <a:ext cx="1256100" cy="956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8" name="Google Shape;1548;p32"/>
            <p:cNvCxnSpPr>
              <a:stCxn id="1531" idx="6"/>
              <a:endCxn id="1535" idx="2"/>
            </p:cNvCxnSpPr>
            <p:nvPr/>
          </p:nvCxnSpPr>
          <p:spPr>
            <a:xfrm rot="10800000">
              <a:off x="563826" y="2409419"/>
              <a:ext cx="1691100" cy="17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9" name="Google Shape;1549;p32"/>
            <p:cNvCxnSpPr>
              <a:stCxn id="1535" idx="0"/>
              <a:endCxn id="1529" idx="5"/>
            </p:cNvCxnSpPr>
            <p:nvPr/>
          </p:nvCxnSpPr>
          <p:spPr>
            <a:xfrm>
              <a:off x="505717" y="2467369"/>
              <a:ext cx="666300" cy="1144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0" name="Google Shape;1550;p32"/>
            <p:cNvCxnSpPr>
              <a:stCxn id="1532" idx="4"/>
              <a:endCxn id="1530" idx="1"/>
            </p:cNvCxnSpPr>
            <p:nvPr/>
          </p:nvCxnSpPr>
          <p:spPr>
            <a:xfrm rot="10800000">
              <a:off x="2145250" y="1411444"/>
              <a:ext cx="1598100" cy="222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1" name="Google Shape;1551;p32"/>
            <p:cNvCxnSpPr>
              <a:stCxn id="1529" idx="4"/>
              <a:endCxn id="1530" idx="7"/>
            </p:cNvCxnSpPr>
            <p:nvPr/>
          </p:nvCxnSpPr>
          <p:spPr>
            <a:xfrm rot="10800000" flipH="1">
              <a:off x="1255102" y="1411594"/>
              <a:ext cx="547800" cy="2165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2" name="Google Shape;1552;p32"/>
            <p:cNvCxnSpPr>
              <a:stCxn id="1528" idx="5"/>
              <a:endCxn id="1530" idx="1"/>
            </p:cNvCxnSpPr>
            <p:nvPr/>
          </p:nvCxnSpPr>
          <p:spPr>
            <a:xfrm rot="10800000">
              <a:off x="2145256" y="1411524"/>
              <a:ext cx="1965900" cy="10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3" name="Google Shape;1553;p32"/>
            <p:cNvSpPr/>
            <p:nvPr/>
          </p:nvSpPr>
          <p:spPr>
            <a:xfrm rot="10800000">
              <a:off x="873701" y="691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4" name="Google Shape;1554;p32"/>
            <p:cNvCxnSpPr>
              <a:stCxn id="1535" idx="4"/>
              <a:endCxn id="1553" idx="7"/>
            </p:cNvCxnSpPr>
            <p:nvPr/>
          </p:nvCxnSpPr>
          <p:spPr>
            <a:xfrm rot="10800000" flipH="1">
              <a:off x="505717" y="826369"/>
              <a:ext cx="390900" cy="152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2"/>
            <p:cNvCxnSpPr>
              <a:stCxn id="1553" idx="2"/>
              <a:endCxn id="1530" idx="5"/>
            </p:cNvCxnSpPr>
            <p:nvPr/>
          </p:nvCxnSpPr>
          <p:spPr>
            <a:xfrm>
              <a:off x="1031201" y="770619"/>
              <a:ext cx="771600" cy="29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6" name="Google Shape;1556;p32"/>
            <p:cNvCxnSpPr>
              <a:stCxn id="1553" idx="0"/>
              <a:endCxn id="1529" idx="4"/>
            </p:cNvCxnSpPr>
            <p:nvPr/>
          </p:nvCxnSpPr>
          <p:spPr>
            <a:xfrm>
              <a:off x="952451" y="849369"/>
              <a:ext cx="302700" cy="272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7" name="Google Shape;1557;p32"/>
            <p:cNvCxnSpPr>
              <a:stCxn id="1553" idx="1"/>
              <a:endCxn id="1531" idx="5"/>
            </p:cNvCxnSpPr>
            <p:nvPr/>
          </p:nvCxnSpPr>
          <p:spPr>
            <a:xfrm>
              <a:off x="1008136" y="826304"/>
              <a:ext cx="1269900" cy="1702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8" name="Google Shape;1558;p32"/>
            <p:cNvSpPr/>
            <p:nvPr/>
          </p:nvSpPr>
          <p:spPr>
            <a:xfrm rot="10800000">
              <a:off x="2346923" y="285337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9" name="Google Shape;1559;p32"/>
            <p:cNvCxnSpPr>
              <a:stCxn id="1553" idx="2"/>
              <a:endCxn id="1558" idx="6"/>
            </p:cNvCxnSpPr>
            <p:nvPr/>
          </p:nvCxnSpPr>
          <p:spPr>
            <a:xfrm rot="10800000" flipH="1">
              <a:off x="1031201" y="402519"/>
              <a:ext cx="1315800" cy="368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0" name="Google Shape;1560;p32"/>
            <p:cNvCxnSpPr>
              <a:stCxn id="1558" idx="1"/>
              <a:endCxn id="1534" idx="5"/>
            </p:cNvCxnSpPr>
            <p:nvPr/>
          </p:nvCxnSpPr>
          <p:spPr>
            <a:xfrm>
              <a:off x="2547166" y="485580"/>
              <a:ext cx="601200" cy="97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1505;p31">
            <a:extLst>
              <a:ext uri="{FF2B5EF4-FFF2-40B4-BE49-F238E27FC236}">
                <a16:creationId xmlns:a16="http://schemas.microsoft.com/office/drawing/2014/main" id="{749E4CAD-3D82-367A-62B8-8E00E27D5164}"/>
              </a:ext>
            </a:extLst>
          </p:cNvPr>
          <p:cNvSpPr txBox="1">
            <a:spLocks/>
          </p:cNvSpPr>
          <p:nvPr/>
        </p:nvSpPr>
        <p:spPr>
          <a:xfrm>
            <a:off x="562001" y="167875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1.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  <p:sp>
        <p:nvSpPr>
          <p:cNvPr id="32" name="Google Shape;1483;p29">
            <a:extLst>
              <a:ext uri="{FF2B5EF4-FFF2-40B4-BE49-F238E27FC236}">
                <a16:creationId xmlns:a16="http://schemas.microsoft.com/office/drawing/2014/main" id="{7DAB62C9-1DF3-D4CF-ADD4-E4AF024D6789}"/>
              </a:ext>
            </a:extLst>
          </p:cNvPr>
          <p:cNvSpPr txBox="1">
            <a:spLocks/>
          </p:cNvSpPr>
          <p:nvPr/>
        </p:nvSpPr>
        <p:spPr>
          <a:xfrm>
            <a:off x="1627385" y="287729"/>
            <a:ext cx="6126962" cy="845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000" b="1" i="1" dirty="0">
                <a:latin typeface="Aptos Display" panose="020B0004020202020204" pitchFamily="34" charset="0"/>
              </a:rPr>
              <a:t>LDA (Linear </a:t>
            </a:r>
            <a:r>
              <a:rPr lang="it-IT" sz="3000" b="1" i="1" dirty="0" err="1">
                <a:latin typeface="Aptos Display" panose="020B0004020202020204" pitchFamily="34" charset="0"/>
              </a:rPr>
              <a:t>Discriminant</a:t>
            </a:r>
            <a:r>
              <a:rPr lang="it-IT" sz="3000" b="1" i="1" dirty="0">
                <a:latin typeface="Aptos Display" panose="020B0004020202020204" pitchFamily="34" charset="0"/>
              </a:rPr>
              <a:t> Analysis)</a:t>
            </a:r>
          </a:p>
        </p:txBody>
      </p:sp>
    </p:spTree>
    <p:extLst>
      <p:ext uri="{BB962C8B-B14F-4D97-AF65-F5344CB8AC3E}">
        <p14:creationId xmlns:p14="http://schemas.microsoft.com/office/powerpoint/2010/main" val="252048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>
          <a:extLst>
            <a:ext uri="{FF2B5EF4-FFF2-40B4-BE49-F238E27FC236}">
              <a16:creationId xmlns:a16="http://schemas.microsoft.com/office/drawing/2014/main" id="{84F2D258-4B69-E931-3295-6ABE749DD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F1398C4C-6834-B532-3F4E-A6C44653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41" y="616688"/>
            <a:ext cx="6868885" cy="4239083"/>
          </a:xfrm>
          <a:prstGeom prst="rect">
            <a:avLst/>
          </a:prstGeom>
        </p:spPr>
      </p:pic>
      <p:grpSp>
        <p:nvGrpSpPr>
          <p:cNvPr id="1523" name="Google Shape;1523;p32">
            <a:extLst>
              <a:ext uri="{FF2B5EF4-FFF2-40B4-BE49-F238E27FC236}">
                <a16:creationId xmlns:a16="http://schemas.microsoft.com/office/drawing/2014/main" id="{6AC3A565-D843-514D-6F01-7C9DF79427AF}"/>
              </a:ext>
            </a:extLst>
          </p:cNvPr>
          <p:cNvGrpSpPr/>
          <p:nvPr/>
        </p:nvGrpSpPr>
        <p:grpSpPr>
          <a:xfrm>
            <a:off x="7892525" y="732325"/>
            <a:ext cx="298275" cy="322675"/>
            <a:chOff x="8667225" y="681525"/>
            <a:chExt cx="298275" cy="322675"/>
          </a:xfrm>
        </p:grpSpPr>
        <p:sp>
          <p:nvSpPr>
            <p:cNvPr id="1524" name="Google Shape;1524;p32">
              <a:extLst>
                <a:ext uri="{FF2B5EF4-FFF2-40B4-BE49-F238E27FC236}">
                  <a16:creationId xmlns:a16="http://schemas.microsoft.com/office/drawing/2014/main" id="{32A82805-9EF1-0E81-113F-535E5CE90172}"/>
                </a:ext>
              </a:extLst>
            </p:cNvPr>
            <p:cNvSpPr/>
            <p:nvPr/>
          </p:nvSpPr>
          <p:spPr>
            <a:xfrm rot="10800000">
              <a:off x="8667225" y="821625"/>
              <a:ext cx="86700" cy="8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5" name="Google Shape;1525;p32">
              <a:extLst>
                <a:ext uri="{FF2B5EF4-FFF2-40B4-BE49-F238E27FC236}">
                  <a16:creationId xmlns:a16="http://schemas.microsoft.com/office/drawing/2014/main" id="{DAB98D47-5D5F-2BFF-1684-B758852622D5}"/>
                </a:ext>
              </a:extLst>
            </p:cNvPr>
            <p:cNvSpPr/>
            <p:nvPr/>
          </p:nvSpPr>
          <p:spPr>
            <a:xfrm rot="10800000">
              <a:off x="8825400" y="681525"/>
              <a:ext cx="140100" cy="14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6" name="Google Shape;1526;p32">
              <a:extLst>
                <a:ext uri="{FF2B5EF4-FFF2-40B4-BE49-F238E27FC236}">
                  <a16:creationId xmlns:a16="http://schemas.microsoft.com/office/drawing/2014/main" id="{83D65AC5-5A51-F457-7D20-B0D3D8F16B22}"/>
                </a:ext>
              </a:extLst>
            </p:cNvPr>
            <p:cNvSpPr/>
            <p:nvPr/>
          </p:nvSpPr>
          <p:spPr>
            <a:xfrm rot="10800000">
              <a:off x="8869800" y="952900"/>
              <a:ext cx="51300" cy="5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27" name="Google Shape;1527;p32">
            <a:extLst>
              <a:ext uri="{FF2B5EF4-FFF2-40B4-BE49-F238E27FC236}">
                <a16:creationId xmlns:a16="http://schemas.microsoft.com/office/drawing/2014/main" id="{0743727F-047B-7695-8D1A-B311F2F2A16E}"/>
              </a:ext>
            </a:extLst>
          </p:cNvPr>
          <p:cNvGrpSpPr/>
          <p:nvPr/>
        </p:nvGrpSpPr>
        <p:grpSpPr>
          <a:xfrm>
            <a:off x="7154368" y="4139800"/>
            <a:ext cx="3200329" cy="3127770"/>
            <a:chOff x="447667" y="285337"/>
            <a:chExt cx="3863732" cy="3776132"/>
          </a:xfrm>
        </p:grpSpPr>
        <p:sp>
          <p:nvSpPr>
            <p:cNvPr id="1528" name="Google Shape;1528;p32">
              <a:extLst>
                <a:ext uri="{FF2B5EF4-FFF2-40B4-BE49-F238E27FC236}">
                  <a16:creationId xmlns:a16="http://schemas.microsoft.com/office/drawing/2014/main" id="{DD99C749-56A7-7BFF-C5C6-159F7EA6E50B}"/>
                </a:ext>
              </a:extLst>
            </p:cNvPr>
            <p:cNvSpPr/>
            <p:nvPr/>
          </p:nvSpPr>
          <p:spPr>
            <a:xfrm rot="10800000">
              <a:off x="4076800" y="2467368"/>
              <a:ext cx="234600" cy="23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9" name="Google Shape;1529;p32">
              <a:extLst>
                <a:ext uri="{FF2B5EF4-FFF2-40B4-BE49-F238E27FC236}">
                  <a16:creationId xmlns:a16="http://schemas.microsoft.com/office/drawing/2014/main" id="{EAE4C688-9097-31D2-F410-D1DCD51A2E77}"/>
                </a:ext>
              </a:extLst>
            </p:cNvPr>
            <p:cNvSpPr/>
            <p:nvPr/>
          </p:nvSpPr>
          <p:spPr>
            <a:xfrm rot="10800000">
              <a:off x="1137802" y="3577294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0" name="Google Shape;1530;p32">
              <a:extLst>
                <a:ext uri="{FF2B5EF4-FFF2-40B4-BE49-F238E27FC236}">
                  <a16:creationId xmlns:a16="http://schemas.microsoft.com/office/drawing/2014/main" id="{0D3ADFC9-1CC4-0DAE-07A4-29531625F0EC}"/>
                </a:ext>
              </a:extLst>
            </p:cNvPr>
            <p:cNvSpPr/>
            <p:nvPr/>
          </p:nvSpPr>
          <p:spPr>
            <a:xfrm rot="10800000">
              <a:off x="1731851" y="997900"/>
              <a:ext cx="484500" cy="48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1" name="Google Shape;1531;p32">
              <a:extLst>
                <a:ext uri="{FF2B5EF4-FFF2-40B4-BE49-F238E27FC236}">
                  <a16:creationId xmlns:a16="http://schemas.microsoft.com/office/drawing/2014/main" id="{702D12FF-7A39-CDE5-B137-E465D41217A0}"/>
                </a:ext>
              </a:extLst>
            </p:cNvPr>
            <p:cNvSpPr/>
            <p:nvPr/>
          </p:nvSpPr>
          <p:spPr>
            <a:xfrm rot="10800000">
              <a:off x="2254926" y="2505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2" name="Google Shape;1532;p32">
              <a:extLst>
                <a:ext uri="{FF2B5EF4-FFF2-40B4-BE49-F238E27FC236}">
                  <a16:creationId xmlns:a16="http://schemas.microsoft.com/office/drawing/2014/main" id="{25D8EDC4-5ABC-C593-5E3E-B0480660BFBF}"/>
                </a:ext>
              </a:extLst>
            </p:cNvPr>
            <p:cNvSpPr/>
            <p:nvPr/>
          </p:nvSpPr>
          <p:spPr>
            <a:xfrm rot="10800000">
              <a:off x="3685300" y="3636544"/>
              <a:ext cx="116100" cy="11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3" name="Google Shape;1533;p32">
              <a:extLst>
                <a:ext uri="{FF2B5EF4-FFF2-40B4-BE49-F238E27FC236}">
                  <a16:creationId xmlns:a16="http://schemas.microsoft.com/office/drawing/2014/main" id="{F42EE045-9B6F-5D7F-18DE-24154508CE67}"/>
                </a:ext>
              </a:extLst>
            </p:cNvPr>
            <p:cNvSpPr/>
            <p:nvPr/>
          </p:nvSpPr>
          <p:spPr>
            <a:xfrm rot="10800000">
              <a:off x="2254926" y="3903969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4" name="Google Shape;1534;p32">
              <a:extLst>
                <a:ext uri="{FF2B5EF4-FFF2-40B4-BE49-F238E27FC236}">
                  <a16:creationId xmlns:a16="http://schemas.microsoft.com/office/drawing/2014/main" id="{514CA3AF-6EEB-A05F-426E-2354FB2AF078}"/>
                </a:ext>
              </a:extLst>
            </p:cNvPr>
            <p:cNvSpPr/>
            <p:nvPr/>
          </p:nvSpPr>
          <p:spPr>
            <a:xfrm rot="10800000">
              <a:off x="3125451" y="1436544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5" name="Google Shape;1535;p32">
              <a:extLst>
                <a:ext uri="{FF2B5EF4-FFF2-40B4-BE49-F238E27FC236}">
                  <a16:creationId xmlns:a16="http://schemas.microsoft.com/office/drawing/2014/main" id="{6B7CE34D-CF7D-903D-72B4-E904DE90FAF9}"/>
                </a:ext>
              </a:extLst>
            </p:cNvPr>
            <p:cNvSpPr/>
            <p:nvPr/>
          </p:nvSpPr>
          <p:spPr>
            <a:xfrm rot="10800000">
              <a:off x="447667" y="2351269"/>
              <a:ext cx="116100" cy="11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36" name="Google Shape;1536;p32">
              <a:extLst>
                <a:ext uri="{FF2B5EF4-FFF2-40B4-BE49-F238E27FC236}">
                  <a16:creationId xmlns:a16="http://schemas.microsoft.com/office/drawing/2014/main" id="{CD6C293F-8A70-860A-9AEA-FE64B2F2F422}"/>
                </a:ext>
              </a:extLst>
            </p:cNvPr>
            <p:cNvCxnSpPr>
              <a:stCxn id="1532" idx="5"/>
              <a:endCxn id="1531" idx="1"/>
            </p:cNvCxnSpPr>
            <p:nvPr/>
          </p:nvCxnSpPr>
          <p:spPr>
            <a:xfrm rot="10800000">
              <a:off x="2389502" y="2640447"/>
              <a:ext cx="1312800" cy="1013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7" name="Google Shape;1537;p32">
              <a:extLst>
                <a:ext uri="{FF2B5EF4-FFF2-40B4-BE49-F238E27FC236}">
                  <a16:creationId xmlns:a16="http://schemas.microsoft.com/office/drawing/2014/main" id="{53EBC41E-B2E8-6A22-C31A-F105952D33CF}"/>
                </a:ext>
              </a:extLst>
            </p:cNvPr>
            <p:cNvCxnSpPr>
              <a:stCxn id="1533" idx="4"/>
              <a:endCxn id="1531" idx="0"/>
            </p:cNvCxnSpPr>
            <p:nvPr/>
          </p:nvCxnSpPr>
          <p:spPr>
            <a:xfrm rot="10800000">
              <a:off x="2333676" y="2663469"/>
              <a:ext cx="0" cy="12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8" name="Google Shape;1538;p32">
              <a:extLst>
                <a:ext uri="{FF2B5EF4-FFF2-40B4-BE49-F238E27FC236}">
                  <a16:creationId xmlns:a16="http://schemas.microsoft.com/office/drawing/2014/main" id="{CBDD27D7-F370-4A6A-0712-4CCCACA308D7}"/>
                </a:ext>
              </a:extLst>
            </p:cNvPr>
            <p:cNvCxnSpPr>
              <a:stCxn id="1528" idx="6"/>
              <a:endCxn id="1531" idx="2"/>
            </p:cNvCxnSpPr>
            <p:nvPr/>
          </p:nvCxnSpPr>
          <p:spPr>
            <a:xfrm rot="10800000">
              <a:off x="2412400" y="2584668"/>
              <a:ext cx="1664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9" name="Google Shape;1539;p32">
              <a:extLst>
                <a:ext uri="{FF2B5EF4-FFF2-40B4-BE49-F238E27FC236}">
                  <a16:creationId xmlns:a16="http://schemas.microsoft.com/office/drawing/2014/main" id="{3A1CD19A-DCA5-A442-850D-3D9B7ED0F473}"/>
                </a:ext>
              </a:extLst>
            </p:cNvPr>
            <p:cNvCxnSpPr>
              <a:stCxn id="1528" idx="0"/>
              <a:endCxn id="1532" idx="3"/>
            </p:cNvCxnSpPr>
            <p:nvPr/>
          </p:nvCxnSpPr>
          <p:spPr>
            <a:xfrm flipH="1">
              <a:off x="3784300" y="2701968"/>
              <a:ext cx="409800" cy="95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0" name="Google Shape;1540;p32">
              <a:extLst>
                <a:ext uri="{FF2B5EF4-FFF2-40B4-BE49-F238E27FC236}">
                  <a16:creationId xmlns:a16="http://schemas.microsoft.com/office/drawing/2014/main" id="{1EA38A08-19C5-D45E-292F-A0CDDDD2BD41}"/>
                </a:ext>
              </a:extLst>
            </p:cNvPr>
            <p:cNvCxnSpPr>
              <a:stCxn id="1532" idx="7"/>
              <a:endCxn id="1533" idx="2"/>
            </p:cNvCxnSpPr>
            <p:nvPr/>
          </p:nvCxnSpPr>
          <p:spPr>
            <a:xfrm flipH="1">
              <a:off x="2412302" y="3735642"/>
              <a:ext cx="1290000" cy="24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1" name="Google Shape;1541;p32">
              <a:extLst>
                <a:ext uri="{FF2B5EF4-FFF2-40B4-BE49-F238E27FC236}">
                  <a16:creationId xmlns:a16="http://schemas.microsoft.com/office/drawing/2014/main" id="{BDBAB88D-64AC-15AE-9870-1F68D1AA1F8F}"/>
                </a:ext>
              </a:extLst>
            </p:cNvPr>
            <p:cNvCxnSpPr>
              <a:stCxn id="1533" idx="6"/>
              <a:endCxn id="1529" idx="1"/>
            </p:cNvCxnSpPr>
            <p:nvPr/>
          </p:nvCxnSpPr>
          <p:spPr>
            <a:xfrm rot="10800000">
              <a:off x="1338126" y="3777519"/>
              <a:ext cx="916800" cy="20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2" name="Google Shape;1542;p32">
              <a:extLst>
                <a:ext uri="{FF2B5EF4-FFF2-40B4-BE49-F238E27FC236}">
                  <a16:creationId xmlns:a16="http://schemas.microsoft.com/office/drawing/2014/main" id="{2873C34A-7275-DDE4-2B6A-B1974EAD0CBD}"/>
                </a:ext>
              </a:extLst>
            </p:cNvPr>
            <p:cNvCxnSpPr>
              <a:stCxn id="1531" idx="7"/>
              <a:endCxn id="1529" idx="3"/>
            </p:cNvCxnSpPr>
            <p:nvPr/>
          </p:nvCxnSpPr>
          <p:spPr>
            <a:xfrm flipH="1">
              <a:off x="1338091" y="2640304"/>
              <a:ext cx="939900" cy="971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3" name="Google Shape;1543;p32">
              <a:extLst>
                <a:ext uri="{FF2B5EF4-FFF2-40B4-BE49-F238E27FC236}">
                  <a16:creationId xmlns:a16="http://schemas.microsoft.com/office/drawing/2014/main" id="{5A343ADD-BB62-DA8B-D07A-052F2F0F290E}"/>
                </a:ext>
              </a:extLst>
            </p:cNvPr>
            <p:cNvCxnSpPr>
              <a:stCxn id="1528" idx="5"/>
              <a:endCxn id="1534" idx="1"/>
            </p:cNvCxnSpPr>
            <p:nvPr/>
          </p:nvCxnSpPr>
          <p:spPr>
            <a:xfrm rot="10800000">
              <a:off x="3259756" y="1571124"/>
              <a:ext cx="851400" cy="930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4" name="Google Shape;1544;p32">
              <a:extLst>
                <a:ext uri="{FF2B5EF4-FFF2-40B4-BE49-F238E27FC236}">
                  <a16:creationId xmlns:a16="http://schemas.microsoft.com/office/drawing/2014/main" id="{E6E86B2A-355A-4947-D3BE-3CBE2EF586D5}"/>
                </a:ext>
              </a:extLst>
            </p:cNvPr>
            <p:cNvCxnSpPr>
              <a:stCxn id="1534" idx="7"/>
              <a:endCxn id="1531" idx="3"/>
            </p:cNvCxnSpPr>
            <p:nvPr/>
          </p:nvCxnSpPr>
          <p:spPr>
            <a:xfrm flipH="1">
              <a:off x="2389216" y="1570979"/>
              <a:ext cx="759300" cy="9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5" name="Google Shape;1545;p32">
              <a:extLst>
                <a:ext uri="{FF2B5EF4-FFF2-40B4-BE49-F238E27FC236}">
                  <a16:creationId xmlns:a16="http://schemas.microsoft.com/office/drawing/2014/main" id="{2090A17C-C752-3265-237A-A2DA579E49C7}"/>
                </a:ext>
              </a:extLst>
            </p:cNvPr>
            <p:cNvCxnSpPr>
              <a:stCxn id="1534" idx="5"/>
              <a:endCxn id="1530" idx="2"/>
            </p:cNvCxnSpPr>
            <p:nvPr/>
          </p:nvCxnSpPr>
          <p:spPr>
            <a:xfrm rot="10800000">
              <a:off x="2216416" y="1240009"/>
              <a:ext cx="932100" cy="21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6" name="Google Shape;1546;p32">
              <a:extLst>
                <a:ext uri="{FF2B5EF4-FFF2-40B4-BE49-F238E27FC236}">
                  <a16:creationId xmlns:a16="http://schemas.microsoft.com/office/drawing/2014/main" id="{CBC9CA64-4AF4-1C0A-3C0C-98A2482ED0E8}"/>
                </a:ext>
              </a:extLst>
            </p:cNvPr>
            <p:cNvCxnSpPr>
              <a:stCxn id="1530" idx="0"/>
              <a:endCxn id="1531" idx="5"/>
            </p:cNvCxnSpPr>
            <p:nvPr/>
          </p:nvCxnSpPr>
          <p:spPr>
            <a:xfrm>
              <a:off x="1974101" y="1482400"/>
              <a:ext cx="303900" cy="104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7" name="Google Shape;1547;p32">
              <a:extLst>
                <a:ext uri="{FF2B5EF4-FFF2-40B4-BE49-F238E27FC236}">
                  <a16:creationId xmlns:a16="http://schemas.microsoft.com/office/drawing/2014/main" id="{803C9911-0ED5-BD68-2748-571978F584FA}"/>
                </a:ext>
              </a:extLst>
            </p:cNvPr>
            <p:cNvCxnSpPr>
              <a:stCxn id="1530" idx="7"/>
              <a:endCxn id="1535" idx="3"/>
            </p:cNvCxnSpPr>
            <p:nvPr/>
          </p:nvCxnSpPr>
          <p:spPr>
            <a:xfrm flipH="1">
              <a:off x="546704" y="1411447"/>
              <a:ext cx="1256100" cy="956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8" name="Google Shape;1548;p32">
              <a:extLst>
                <a:ext uri="{FF2B5EF4-FFF2-40B4-BE49-F238E27FC236}">
                  <a16:creationId xmlns:a16="http://schemas.microsoft.com/office/drawing/2014/main" id="{B5DAD0AD-F758-EDB6-66AB-649C74D09352}"/>
                </a:ext>
              </a:extLst>
            </p:cNvPr>
            <p:cNvCxnSpPr>
              <a:stCxn id="1531" idx="6"/>
              <a:endCxn id="1535" idx="2"/>
            </p:cNvCxnSpPr>
            <p:nvPr/>
          </p:nvCxnSpPr>
          <p:spPr>
            <a:xfrm rot="10800000">
              <a:off x="563826" y="2409419"/>
              <a:ext cx="1691100" cy="17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9" name="Google Shape;1549;p32">
              <a:extLst>
                <a:ext uri="{FF2B5EF4-FFF2-40B4-BE49-F238E27FC236}">
                  <a16:creationId xmlns:a16="http://schemas.microsoft.com/office/drawing/2014/main" id="{80DBC004-BC8B-7082-009B-C6CBF570AAD2}"/>
                </a:ext>
              </a:extLst>
            </p:cNvPr>
            <p:cNvCxnSpPr>
              <a:stCxn id="1535" idx="0"/>
              <a:endCxn id="1529" idx="5"/>
            </p:cNvCxnSpPr>
            <p:nvPr/>
          </p:nvCxnSpPr>
          <p:spPr>
            <a:xfrm>
              <a:off x="505717" y="2467369"/>
              <a:ext cx="666300" cy="1144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0" name="Google Shape;1550;p32">
              <a:extLst>
                <a:ext uri="{FF2B5EF4-FFF2-40B4-BE49-F238E27FC236}">
                  <a16:creationId xmlns:a16="http://schemas.microsoft.com/office/drawing/2014/main" id="{4BA44FD3-44E6-EBBE-1DD0-2AF5918EC564}"/>
                </a:ext>
              </a:extLst>
            </p:cNvPr>
            <p:cNvCxnSpPr>
              <a:stCxn id="1532" idx="4"/>
              <a:endCxn id="1530" idx="1"/>
            </p:cNvCxnSpPr>
            <p:nvPr/>
          </p:nvCxnSpPr>
          <p:spPr>
            <a:xfrm rot="10800000">
              <a:off x="2145250" y="1411444"/>
              <a:ext cx="1598100" cy="222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1" name="Google Shape;1551;p32">
              <a:extLst>
                <a:ext uri="{FF2B5EF4-FFF2-40B4-BE49-F238E27FC236}">
                  <a16:creationId xmlns:a16="http://schemas.microsoft.com/office/drawing/2014/main" id="{8240EBF4-E2DB-5E40-9ECA-8539D53B0CD0}"/>
                </a:ext>
              </a:extLst>
            </p:cNvPr>
            <p:cNvCxnSpPr>
              <a:stCxn id="1529" idx="4"/>
              <a:endCxn id="1530" idx="7"/>
            </p:cNvCxnSpPr>
            <p:nvPr/>
          </p:nvCxnSpPr>
          <p:spPr>
            <a:xfrm rot="10800000" flipH="1">
              <a:off x="1255102" y="1411594"/>
              <a:ext cx="547800" cy="2165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2" name="Google Shape;1552;p32">
              <a:extLst>
                <a:ext uri="{FF2B5EF4-FFF2-40B4-BE49-F238E27FC236}">
                  <a16:creationId xmlns:a16="http://schemas.microsoft.com/office/drawing/2014/main" id="{ACB76DD5-56D0-D62E-38D5-7F8171A98911}"/>
                </a:ext>
              </a:extLst>
            </p:cNvPr>
            <p:cNvCxnSpPr>
              <a:stCxn id="1528" idx="5"/>
              <a:endCxn id="1530" idx="1"/>
            </p:cNvCxnSpPr>
            <p:nvPr/>
          </p:nvCxnSpPr>
          <p:spPr>
            <a:xfrm rot="10800000">
              <a:off x="2145256" y="1411524"/>
              <a:ext cx="1965900" cy="10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3" name="Google Shape;1553;p32">
              <a:extLst>
                <a:ext uri="{FF2B5EF4-FFF2-40B4-BE49-F238E27FC236}">
                  <a16:creationId xmlns:a16="http://schemas.microsoft.com/office/drawing/2014/main" id="{1D74731A-242E-05AF-CA39-B5D021807F24}"/>
                </a:ext>
              </a:extLst>
            </p:cNvPr>
            <p:cNvSpPr/>
            <p:nvPr/>
          </p:nvSpPr>
          <p:spPr>
            <a:xfrm rot="10800000">
              <a:off x="873701" y="691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4" name="Google Shape;1554;p32">
              <a:extLst>
                <a:ext uri="{FF2B5EF4-FFF2-40B4-BE49-F238E27FC236}">
                  <a16:creationId xmlns:a16="http://schemas.microsoft.com/office/drawing/2014/main" id="{7E16EA08-CC36-F642-D248-028D9BF61FBD}"/>
                </a:ext>
              </a:extLst>
            </p:cNvPr>
            <p:cNvCxnSpPr>
              <a:stCxn id="1535" idx="4"/>
              <a:endCxn id="1553" idx="7"/>
            </p:cNvCxnSpPr>
            <p:nvPr/>
          </p:nvCxnSpPr>
          <p:spPr>
            <a:xfrm rot="10800000" flipH="1">
              <a:off x="505717" y="826369"/>
              <a:ext cx="390900" cy="152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2">
              <a:extLst>
                <a:ext uri="{FF2B5EF4-FFF2-40B4-BE49-F238E27FC236}">
                  <a16:creationId xmlns:a16="http://schemas.microsoft.com/office/drawing/2014/main" id="{06AE662F-010D-12DD-FD93-5B048734ADE1}"/>
                </a:ext>
              </a:extLst>
            </p:cNvPr>
            <p:cNvCxnSpPr>
              <a:stCxn id="1553" idx="2"/>
              <a:endCxn id="1530" idx="5"/>
            </p:cNvCxnSpPr>
            <p:nvPr/>
          </p:nvCxnSpPr>
          <p:spPr>
            <a:xfrm>
              <a:off x="1031201" y="770619"/>
              <a:ext cx="771600" cy="29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6" name="Google Shape;1556;p32">
              <a:extLst>
                <a:ext uri="{FF2B5EF4-FFF2-40B4-BE49-F238E27FC236}">
                  <a16:creationId xmlns:a16="http://schemas.microsoft.com/office/drawing/2014/main" id="{808E4259-424A-869A-D0C2-F892D6124B8B}"/>
                </a:ext>
              </a:extLst>
            </p:cNvPr>
            <p:cNvCxnSpPr>
              <a:stCxn id="1553" idx="0"/>
              <a:endCxn id="1529" idx="4"/>
            </p:cNvCxnSpPr>
            <p:nvPr/>
          </p:nvCxnSpPr>
          <p:spPr>
            <a:xfrm>
              <a:off x="952451" y="849369"/>
              <a:ext cx="302700" cy="272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7" name="Google Shape;1557;p32">
              <a:extLst>
                <a:ext uri="{FF2B5EF4-FFF2-40B4-BE49-F238E27FC236}">
                  <a16:creationId xmlns:a16="http://schemas.microsoft.com/office/drawing/2014/main" id="{569A151B-4332-51F8-0114-F7A0328E2859}"/>
                </a:ext>
              </a:extLst>
            </p:cNvPr>
            <p:cNvCxnSpPr>
              <a:stCxn id="1553" idx="1"/>
              <a:endCxn id="1531" idx="5"/>
            </p:cNvCxnSpPr>
            <p:nvPr/>
          </p:nvCxnSpPr>
          <p:spPr>
            <a:xfrm>
              <a:off x="1008136" y="826304"/>
              <a:ext cx="1269900" cy="1702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8" name="Google Shape;1558;p32">
              <a:extLst>
                <a:ext uri="{FF2B5EF4-FFF2-40B4-BE49-F238E27FC236}">
                  <a16:creationId xmlns:a16="http://schemas.microsoft.com/office/drawing/2014/main" id="{159EEC14-7D7C-04D3-31BF-34F673BF9116}"/>
                </a:ext>
              </a:extLst>
            </p:cNvPr>
            <p:cNvSpPr/>
            <p:nvPr/>
          </p:nvSpPr>
          <p:spPr>
            <a:xfrm rot="10800000">
              <a:off x="2346923" y="285337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9" name="Google Shape;1559;p32">
              <a:extLst>
                <a:ext uri="{FF2B5EF4-FFF2-40B4-BE49-F238E27FC236}">
                  <a16:creationId xmlns:a16="http://schemas.microsoft.com/office/drawing/2014/main" id="{77225F2F-4A8D-4770-56D8-5C44E187777F}"/>
                </a:ext>
              </a:extLst>
            </p:cNvPr>
            <p:cNvCxnSpPr>
              <a:stCxn id="1553" idx="2"/>
              <a:endCxn id="1558" idx="6"/>
            </p:cNvCxnSpPr>
            <p:nvPr/>
          </p:nvCxnSpPr>
          <p:spPr>
            <a:xfrm rot="10800000" flipH="1">
              <a:off x="1031201" y="402519"/>
              <a:ext cx="1315800" cy="368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0" name="Google Shape;1560;p32">
              <a:extLst>
                <a:ext uri="{FF2B5EF4-FFF2-40B4-BE49-F238E27FC236}">
                  <a16:creationId xmlns:a16="http://schemas.microsoft.com/office/drawing/2014/main" id="{021DA63E-4D1E-1D5E-8E31-589FEC6B8A9F}"/>
                </a:ext>
              </a:extLst>
            </p:cNvPr>
            <p:cNvCxnSpPr>
              <a:stCxn id="1558" idx="1"/>
              <a:endCxn id="1534" idx="5"/>
            </p:cNvCxnSpPr>
            <p:nvPr/>
          </p:nvCxnSpPr>
          <p:spPr>
            <a:xfrm>
              <a:off x="2547166" y="485580"/>
              <a:ext cx="601200" cy="97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1505;p31">
            <a:extLst>
              <a:ext uri="{FF2B5EF4-FFF2-40B4-BE49-F238E27FC236}">
                <a16:creationId xmlns:a16="http://schemas.microsoft.com/office/drawing/2014/main" id="{53750C20-4C47-C3C0-1AF3-6A145CCB2A93}"/>
              </a:ext>
            </a:extLst>
          </p:cNvPr>
          <p:cNvSpPr txBox="1">
            <a:spLocks/>
          </p:cNvSpPr>
          <p:nvPr/>
        </p:nvSpPr>
        <p:spPr>
          <a:xfrm>
            <a:off x="562001" y="167875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1.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  <p:sp>
        <p:nvSpPr>
          <p:cNvPr id="32" name="Google Shape;1483;p29">
            <a:extLst>
              <a:ext uri="{FF2B5EF4-FFF2-40B4-BE49-F238E27FC236}">
                <a16:creationId xmlns:a16="http://schemas.microsoft.com/office/drawing/2014/main" id="{733DEF49-2BFD-B4FA-B3A9-33E698E64F74}"/>
              </a:ext>
            </a:extLst>
          </p:cNvPr>
          <p:cNvSpPr txBox="1">
            <a:spLocks/>
          </p:cNvSpPr>
          <p:nvPr/>
        </p:nvSpPr>
        <p:spPr>
          <a:xfrm>
            <a:off x="1627385" y="287729"/>
            <a:ext cx="6126962" cy="845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000" b="1" i="1" dirty="0">
                <a:latin typeface="Aptos Display" panose="020B0004020202020204" pitchFamily="34" charset="0"/>
              </a:rPr>
              <a:t>RF (Random </a:t>
            </a:r>
            <a:r>
              <a:rPr lang="it-IT" sz="3000" b="1" i="1" dirty="0" err="1">
                <a:latin typeface="Aptos Display" panose="020B0004020202020204" pitchFamily="34" charset="0"/>
              </a:rPr>
              <a:t>forest</a:t>
            </a:r>
            <a:r>
              <a:rPr lang="it-IT" sz="3000" b="1" i="1" dirty="0">
                <a:latin typeface="Aptos Display" panose="020B00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4292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>
          <a:extLst>
            <a:ext uri="{FF2B5EF4-FFF2-40B4-BE49-F238E27FC236}">
              <a16:creationId xmlns:a16="http://schemas.microsoft.com/office/drawing/2014/main" id="{AED70005-E78C-8C72-A759-C72EB79D2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linea, numero&#10;&#10;Descrizione generata automaticamente">
            <a:extLst>
              <a:ext uri="{FF2B5EF4-FFF2-40B4-BE49-F238E27FC236}">
                <a16:creationId xmlns:a16="http://schemas.microsoft.com/office/drawing/2014/main" id="{4BC5DA77-84A0-ACC1-BE67-56E7AAFDB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98" y="872425"/>
            <a:ext cx="7295654" cy="4502460"/>
          </a:xfrm>
          <a:prstGeom prst="rect">
            <a:avLst/>
          </a:prstGeom>
        </p:spPr>
      </p:pic>
      <p:grpSp>
        <p:nvGrpSpPr>
          <p:cNvPr id="1523" name="Google Shape;1523;p32">
            <a:extLst>
              <a:ext uri="{FF2B5EF4-FFF2-40B4-BE49-F238E27FC236}">
                <a16:creationId xmlns:a16="http://schemas.microsoft.com/office/drawing/2014/main" id="{09733916-B6F0-496A-ABB9-A907C03CC669}"/>
              </a:ext>
            </a:extLst>
          </p:cNvPr>
          <p:cNvGrpSpPr/>
          <p:nvPr/>
        </p:nvGrpSpPr>
        <p:grpSpPr>
          <a:xfrm>
            <a:off x="7892525" y="732325"/>
            <a:ext cx="298275" cy="322675"/>
            <a:chOff x="8667225" y="681525"/>
            <a:chExt cx="298275" cy="322675"/>
          </a:xfrm>
        </p:grpSpPr>
        <p:sp>
          <p:nvSpPr>
            <p:cNvPr id="1524" name="Google Shape;1524;p32">
              <a:extLst>
                <a:ext uri="{FF2B5EF4-FFF2-40B4-BE49-F238E27FC236}">
                  <a16:creationId xmlns:a16="http://schemas.microsoft.com/office/drawing/2014/main" id="{7C29FF85-B01F-CF9C-6611-EC5F954E4792}"/>
                </a:ext>
              </a:extLst>
            </p:cNvPr>
            <p:cNvSpPr/>
            <p:nvPr/>
          </p:nvSpPr>
          <p:spPr>
            <a:xfrm rot="10800000">
              <a:off x="8667225" y="821625"/>
              <a:ext cx="86700" cy="8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5" name="Google Shape;1525;p32">
              <a:extLst>
                <a:ext uri="{FF2B5EF4-FFF2-40B4-BE49-F238E27FC236}">
                  <a16:creationId xmlns:a16="http://schemas.microsoft.com/office/drawing/2014/main" id="{BFFCAA07-905B-F4FD-C002-6FE71912C1DA}"/>
                </a:ext>
              </a:extLst>
            </p:cNvPr>
            <p:cNvSpPr/>
            <p:nvPr/>
          </p:nvSpPr>
          <p:spPr>
            <a:xfrm rot="10800000">
              <a:off x="8825400" y="681525"/>
              <a:ext cx="140100" cy="14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6" name="Google Shape;1526;p32">
              <a:extLst>
                <a:ext uri="{FF2B5EF4-FFF2-40B4-BE49-F238E27FC236}">
                  <a16:creationId xmlns:a16="http://schemas.microsoft.com/office/drawing/2014/main" id="{7A08B096-B2D4-FD40-2DCA-AB03F9C0FDD0}"/>
                </a:ext>
              </a:extLst>
            </p:cNvPr>
            <p:cNvSpPr/>
            <p:nvPr/>
          </p:nvSpPr>
          <p:spPr>
            <a:xfrm rot="10800000">
              <a:off x="8869800" y="952900"/>
              <a:ext cx="51300" cy="5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27" name="Google Shape;1527;p32">
            <a:extLst>
              <a:ext uri="{FF2B5EF4-FFF2-40B4-BE49-F238E27FC236}">
                <a16:creationId xmlns:a16="http://schemas.microsoft.com/office/drawing/2014/main" id="{CD49F27B-9A92-089C-68D7-FE399017777D}"/>
              </a:ext>
            </a:extLst>
          </p:cNvPr>
          <p:cNvGrpSpPr/>
          <p:nvPr/>
        </p:nvGrpSpPr>
        <p:grpSpPr>
          <a:xfrm>
            <a:off x="7154368" y="4139800"/>
            <a:ext cx="3200329" cy="3127770"/>
            <a:chOff x="447667" y="285337"/>
            <a:chExt cx="3863732" cy="3776132"/>
          </a:xfrm>
        </p:grpSpPr>
        <p:sp>
          <p:nvSpPr>
            <p:cNvPr id="1528" name="Google Shape;1528;p32">
              <a:extLst>
                <a:ext uri="{FF2B5EF4-FFF2-40B4-BE49-F238E27FC236}">
                  <a16:creationId xmlns:a16="http://schemas.microsoft.com/office/drawing/2014/main" id="{9C0AAD58-A9AA-FD6B-C6FE-AB0F68EF9194}"/>
                </a:ext>
              </a:extLst>
            </p:cNvPr>
            <p:cNvSpPr/>
            <p:nvPr/>
          </p:nvSpPr>
          <p:spPr>
            <a:xfrm rot="10800000">
              <a:off x="4076800" y="2467368"/>
              <a:ext cx="234600" cy="23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9" name="Google Shape;1529;p32">
              <a:extLst>
                <a:ext uri="{FF2B5EF4-FFF2-40B4-BE49-F238E27FC236}">
                  <a16:creationId xmlns:a16="http://schemas.microsoft.com/office/drawing/2014/main" id="{E6F2DA50-1A89-1681-5215-0B3525D3EC4E}"/>
                </a:ext>
              </a:extLst>
            </p:cNvPr>
            <p:cNvSpPr/>
            <p:nvPr/>
          </p:nvSpPr>
          <p:spPr>
            <a:xfrm rot="10800000">
              <a:off x="1137802" y="3577294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0" name="Google Shape;1530;p32">
              <a:extLst>
                <a:ext uri="{FF2B5EF4-FFF2-40B4-BE49-F238E27FC236}">
                  <a16:creationId xmlns:a16="http://schemas.microsoft.com/office/drawing/2014/main" id="{AC697951-ADB7-E7C6-957A-9A578A922A7B}"/>
                </a:ext>
              </a:extLst>
            </p:cNvPr>
            <p:cNvSpPr/>
            <p:nvPr/>
          </p:nvSpPr>
          <p:spPr>
            <a:xfrm rot="10800000">
              <a:off x="1731851" y="997900"/>
              <a:ext cx="484500" cy="48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1" name="Google Shape;1531;p32">
              <a:extLst>
                <a:ext uri="{FF2B5EF4-FFF2-40B4-BE49-F238E27FC236}">
                  <a16:creationId xmlns:a16="http://schemas.microsoft.com/office/drawing/2014/main" id="{365E8642-0C40-78B6-A394-288C1C60C1E1}"/>
                </a:ext>
              </a:extLst>
            </p:cNvPr>
            <p:cNvSpPr/>
            <p:nvPr/>
          </p:nvSpPr>
          <p:spPr>
            <a:xfrm rot="10800000">
              <a:off x="2254926" y="2505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2" name="Google Shape;1532;p32">
              <a:extLst>
                <a:ext uri="{FF2B5EF4-FFF2-40B4-BE49-F238E27FC236}">
                  <a16:creationId xmlns:a16="http://schemas.microsoft.com/office/drawing/2014/main" id="{30208E6E-D43B-2030-AD56-795E9CEECB1C}"/>
                </a:ext>
              </a:extLst>
            </p:cNvPr>
            <p:cNvSpPr/>
            <p:nvPr/>
          </p:nvSpPr>
          <p:spPr>
            <a:xfrm rot="10800000">
              <a:off x="3685300" y="3636544"/>
              <a:ext cx="116100" cy="11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3" name="Google Shape;1533;p32">
              <a:extLst>
                <a:ext uri="{FF2B5EF4-FFF2-40B4-BE49-F238E27FC236}">
                  <a16:creationId xmlns:a16="http://schemas.microsoft.com/office/drawing/2014/main" id="{B2F82DFD-59A3-A1F9-6796-75ACDA16C99C}"/>
                </a:ext>
              </a:extLst>
            </p:cNvPr>
            <p:cNvSpPr/>
            <p:nvPr/>
          </p:nvSpPr>
          <p:spPr>
            <a:xfrm rot="10800000">
              <a:off x="2254926" y="3903969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4" name="Google Shape;1534;p32">
              <a:extLst>
                <a:ext uri="{FF2B5EF4-FFF2-40B4-BE49-F238E27FC236}">
                  <a16:creationId xmlns:a16="http://schemas.microsoft.com/office/drawing/2014/main" id="{A6AF64F3-F19B-3671-AA22-63F2E1F01FCA}"/>
                </a:ext>
              </a:extLst>
            </p:cNvPr>
            <p:cNvSpPr/>
            <p:nvPr/>
          </p:nvSpPr>
          <p:spPr>
            <a:xfrm rot="10800000">
              <a:off x="3125451" y="1436544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5" name="Google Shape;1535;p32">
              <a:extLst>
                <a:ext uri="{FF2B5EF4-FFF2-40B4-BE49-F238E27FC236}">
                  <a16:creationId xmlns:a16="http://schemas.microsoft.com/office/drawing/2014/main" id="{1F895DFE-91A0-CA4A-6291-A8224FAE8596}"/>
                </a:ext>
              </a:extLst>
            </p:cNvPr>
            <p:cNvSpPr/>
            <p:nvPr/>
          </p:nvSpPr>
          <p:spPr>
            <a:xfrm rot="10800000">
              <a:off x="447667" y="2351269"/>
              <a:ext cx="116100" cy="11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36" name="Google Shape;1536;p32">
              <a:extLst>
                <a:ext uri="{FF2B5EF4-FFF2-40B4-BE49-F238E27FC236}">
                  <a16:creationId xmlns:a16="http://schemas.microsoft.com/office/drawing/2014/main" id="{8AC151B4-04F6-F994-1F2D-AE42AC0410B8}"/>
                </a:ext>
              </a:extLst>
            </p:cNvPr>
            <p:cNvCxnSpPr>
              <a:stCxn id="1532" idx="5"/>
              <a:endCxn id="1531" idx="1"/>
            </p:cNvCxnSpPr>
            <p:nvPr/>
          </p:nvCxnSpPr>
          <p:spPr>
            <a:xfrm rot="10800000">
              <a:off x="2389502" y="2640447"/>
              <a:ext cx="1312800" cy="1013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7" name="Google Shape;1537;p32">
              <a:extLst>
                <a:ext uri="{FF2B5EF4-FFF2-40B4-BE49-F238E27FC236}">
                  <a16:creationId xmlns:a16="http://schemas.microsoft.com/office/drawing/2014/main" id="{8832293B-B596-DEB2-BB50-ECC98D1E94EB}"/>
                </a:ext>
              </a:extLst>
            </p:cNvPr>
            <p:cNvCxnSpPr>
              <a:stCxn id="1533" idx="4"/>
              <a:endCxn id="1531" idx="0"/>
            </p:cNvCxnSpPr>
            <p:nvPr/>
          </p:nvCxnSpPr>
          <p:spPr>
            <a:xfrm rot="10800000">
              <a:off x="2333676" y="2663469"/>
              <a:ext cx="0" cy="12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8" name="Google Shape;1538;p32">
              <a:extLst>
                <a:ext uri="{FF2B5EF4-FFF2-40B4-BE49-F238E27FC236}">
                  <a16:creationId xmlns:a16="http://schemas.microsoft.com/office/drawing/2014/main" id="{14FB1C09-7E60-51A5-69A6-2BCD9EF069B9}"/>
                </a:ext>
              </a:extLst>
            </p:cNvPr>
            <p:cNvCxnSpPr>
              <a:stCxn id="1528" idx="6"/>
              <a:endCxn id="1531" idx="2"/>
            </p:cNvCxnSpPr>
            <p:nvPr/>
          </p:nvCxnSpPr>
          <p:spPr>
            <a:xfrm rot="10800000">
              <a:off x="2412400" y="2584668"/>
              <a:ext cx="1664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9" name="Google Shape;1539;p32">
              <a:extLst>
                <a:ext uri="{FF2B5EF4-FFF2-40B4-BE49-F238E27FC236}">
                  <a16:creationId xmlns:a16="http://schemas.microsoft.com/office/drawing/2014/main" id="{DC1B95ED-1B35-4638-8422-F93A39E9CDEF}"/>
                </a:ext>
              </a:extLst>
            </p:cNvPr>
            <p:cNvCxnSpPr>
              <a:stCxn id="1528" idx="0"/>
              <a:endCxn id="1532" idx="3"/>
            </p:cNvCxnSpPr>
            <p:nvPr/>
          </p:nvCxnSpPr>
          <p:spPr>
            <a:xfrm flipH="1">
              <a:off x="3784300" y="2701968"/>
              <a:ext cx="409800" cy="95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0" name="Google Shape;1540;p32">
              <a:extLst>
                <a:ext uri="{FF2B5EF4-FFF2-40B4-BE49-F238E27FC236}">
                  <a16:creationId xmlns:a16="http://schemas.microsoft.com/office/drawing/2014/main" id="{43486A94-5747-E1A7-4398-509A589B8D0C}"/>
                </a:ext>
              </a:extLst>
            </p:cNvPr>
            <p:cNvCxnSpPr>
              <a:stCxn id="1532" idx="7"/>
              <a:endCxn id="1533" idx="2"/>
            </p:cNvCxnSpPr>
            <p:nvPr/>
          </p:nvCxnSpPr>
          <p:spPr>
            <a:xfrm flipH="1">
              <a:off x="2412302" y="3735642"/>
              <a:ext cx="1290000" cy="24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1" name="Google Shape;1541;p32">
              <a:extLst>
                <a:ext uri="{FF2B5EF4-FFF2-40B4-BE49-F238E27FC236}">
                  <a16:creationId xmlns:a16="http://schemas.microsoft.com/office/drawing/2014/main" id="{CC1B25A1-27A5-F740-89B3-5F63D999FC3F}"/>
                </a:ext>
              </a:extLst>
            </p:cNvPr>
            <p:cNvCxnSpPr>
              <a:stCxn id="1533" idx="6"/>
              <a:endCxn id="1529" idx="1"/>
            </p:cNvCxnSpPr>
            <p:nvPr/>
          </p:nvCxnSpPr>
          <p:spPr>
            <a:xfrm rot="10800000">
              <a:off x="1338126" y="3777519"/>
              <a:ext cx="916800" cy="20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2" name="Google Shape;1542;p32">
              <a:extLst>
                <a:ext uri="{FF2B5EF4-FFF2-40B4-BE49-F238E27FC236}">
                  <a16:creationId xmlns:a16="http://schemas.microsoft.com/office/drawing/2014/main" id="{D39202EA-DB4F-0719-28D1-C5ABAAC42187}"/>
                </a:ext>
              </a:extLst>
            </p:cNvPr>
            <p:cNvCxnSpPr>
              <a:stCxn id="1531" idx="7"/>
              <a:endCxn id="1529" idx="3"/>
            </p:cNvCxnSpPr>
            <p:nvPr/>
          </p:nvCxnSpPr>
          <p:spPr>
            <a:xfrm flipH="1">
              <a:off x="1338091" y="2640304"/>
              <a:ext cx="939900" cy="971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3" name="Google Shape;1543;p32">
              <a:extLst>
                <a:ext uri="{FF2B5EF4-FFF2-40B4-BE49-F238E27FC236}">
                  <a16:creationId xmlns:a16="http://schemas.microsoft.com/office/drawing/2014/main" id="{0E1540D7-080F-8533-2754-882DB3EB5B86}"/>
                </a:ext>
              </a:extLst>
            </p:cNvPr>
            <p:cNvCxnSpPr>
              <a:stCxn id="1528" idx="5"/>
              <a:endCxn id="1534" idx="1"/>
            </p:cNvCxnSpPr>
            <p:nvPr/>
          </p:nvCxnSpPr>
          <p:spPr>
            <a:xfrm rot="10800000">
              <a:off x="3259756" y="1571124"/>
              <a:ext cx="851400" cy="930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4" name="Google Shape;1544;p32">
              <a:extLst>
                <a:ext uri="{FF2B5EF4-FFF2-40B4-BE49-F238E27FC236}">
                  <a16:creationId xmlns:a16="http://schemas.microsoft.com/office/drawing/2014/main" id="{487AD6E2-51B2-1816-DBBF-2C43BFB6C285}"/>
                </a:ext>
              </a:extLst>
            </p:cNvPr>
            <p:cNvCxnSpPr>
              <a:stCxn id="1534" idx="7"/>
              <a:endCxn id="1531" idx="3"/>
            </p:cNvCxnSpPr>
            <p:nvPr/>
          </p:nvCxnSpPr>
          <p:spPr>
            <a:xfrm flipH="1">
              <a:off x="2389216" y="1570979"/>
              <a:ext cx="759300" cy="9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5" name="Google Shape;1545;p32">
              <a:extLst>
                <a:ext uri="{FF2B5EF4-FFF2-40B4-BE49-F238E27FC236}">
                  <a16:creationId xmlns:a16="http://schemas.microsoft.com/office/drawing/2014/main" id="{7C2F6E4E-1B62-6A53-2699-3BA1330C4003}"/>
                </a:ext>
              </a:extLst>
            </p:cNvPr>
            <p:cNvCxnSpPr>
              <a:stCxn id="1534" idx="5"/>
              <a:endCxn id="1530" idx="2"/>
            </p:cNvCxnSpPr>
            <p:nvPr/>
          </p:nvCxnSpPr>
          <p:spPr>
            <a:xfrm rot="10800000">
              <a:off x="2216416" y="1240009"/>
              <a:ext cx="932100" cy="21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6" name="Google Shape;1546;p32">
              <a:extLst>
                <a:ext uri="{FF2B5EF4-FFF2-40B4-BE49-F238E27FC236}">
                  <a16:creationId xmlns:a16="http://schemas.microsoft.com/office/drawing/2014/main" id="{510798C1-514C-C600-82FB-4C2801B74E7C}"/>
                </a:ext>
              </a:extLst>
            </p:cNvPr>
            <p:cNvCxnSpPr>
              <a:stCxn id="1530" idx="0"/>
              <a:endCxn id="1531" idx="5"/>
            </p:cNvCxnSpPr>
            <p:nvPr/>
          </p:nvCxnSpPr>
          <p:spPr>
            <a:xfrm>
              <a:off x="1974101" y="1482400"/>
              <a:ext cx="303900" cy="104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7" name="Google Shape;1547;p32">
              <a:extLst>
                <a:ext uri="{FF2B5EF4-FFF2-40B4-BE49-F238E27FC236}">
                  <a16:creationId xmlns:a16="http://schemas.microsoft.com/office/drawing/2014/main" id="{25B7374C-A9CC-6D18-3344-4B0F65C449DA}"/>
                </a:ext>
              </a:extLst>
            </p:cNvPr>
            <p:cNvCxnSpPr>
              <a:stCxn id="1530" idx="7"/>
              <a:endCxn id="1535" idx="3"/>
            </p:cNvCxnSpPr>
            <p:nvPr/>
          </p:nvCxnSpPr>
          <p:spPr>
            <a:xfrm flipH="1">
              <a:off x="546704" y="1411447"/>
              <a:ext cx="1256100" cy="956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8" name="Google Shape;1548;p32">
              <a:extLst>
                <a:ext uri="{FF2B5EF4-FFF2-40B4-BE49-F238E27FC236}">
                  <a16:creationId xmlns:a16="http://schemas.microsoft.com/office/drawing/2014/main" id="{00F11595-9C03-4BEE-B9D9-B09DE504A9F9}"/>
                </a:ext>
              </a:extLst>
            </p:cNvPr>
            <p:cNvCxnSpPr>
              <a:stCxn id="1531" idx="6"/>
              <a:endCxn id="1535" idx="2"/>
            </p:cNvCxnSpPr>
            <p:nvPr/>
          </p:nvCxnSpPr>
          <p:spPr>
            <a:xfrm rot="10800000">
              <a:off x="563826" y="2409419"/>
              <a:ext cx="1691100" cy="17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9" name="Google Shape;1549;p32">
              <a:extLst>
                <a:ext uri="{FF2B5EF4-FFF2-40B4-BE49-F238E27FC236}">
                  <a16:creationId xmlns:a16="http://schemas.microsoft.com/office/drawing/2014/main" id="{9564912D-FFE3-9CC0-56FC-38D99721E3EE}"/>
                </a:ext>
              </a:extLst>
            </p:cNvPr>
            <p:cNvCxnSpPr>
              <a:stCxn id="1535" idx="0"/>
              <a:endCxn id="1529" idx="5"/>
            </p:cNvCxnSpPr>
            <p:nvPr/>
          </p:nvCxnSpPr>
          <p:spPr>
            <a:xfrm>
              <a:off x="505717" y="2467369"/>
              <a:ext cx="666300" cy="1144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0" name="Google Shape;1550;p32">
              <a:extLst>
                <a:ext uri="{FF2B5EF4-FFF2-40B4-BE49-F238E27FC236}">
                  <a16:creationId xmlns:a16="http://schemas.microsoft.com/office/drawing/2014/main" id="{718A8899-E670-A5FE-FBD9-D43A4300C1D1}"/>
                </a:ext>
              </a:extLst>
            </p:cNvPr>
            <p:cNvCxnSpPr>
              <a:stCxn id="1532" idx="4"/>
              <a:endCxn id="1530" idx="1"/>
            </p:cNvCxnSpPr>
            <p:nvPr/>
          </p:nvCxnSpPr>
          <p:spPr>
            <a:xfrm rot="10800000">
              <a:off x="2145250" y="1411444"/>
              <a:ext cx="1598100" cy="222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1" name="Google Shape;1551;p32">
              <a:extLst>
                <a:ext uri="{FF2B5EF4-FFF2-40B4-BE49-F238E27FC236}">
                  <a16:creationId xmlns:a16="http://schemas.microsoft.com/office/drawing/2014/main" id="{7AED082D-C6FF-C424-25AC-C5A6AD3BEA6B}"/>
                </a:ext>
              </a:extLst>
            </p:cNvPr>
            <p:cNvCxnSpPr>
              <a:stCxn id="1529" idx="4"/>
              <a:endCxn id="1530" idx="7"/>
            </p:cNvCxnSpPr>
            <p:nvPr/>
          </p:nvCxnSpPr>
          <p:spPr>
            <a:xfrm rot="10800000" flipH="1">
              <a:off x="1255102" y="1411594"/>
              <a:ext cx="547800" cy="2165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2" name="Google Shape;1552;p32">
              <a:extLst>
                <a:ext uri="{FF2B5EF4-FFF2-40B4-BE49-F238E27FC236}">
                  <a16:creationId xmlns:a16="http://schemas.microsoft.com/office/drawing/2014/main" id="{295B04E5-686C-097B-296C-A8D18B4920C0}"/>
                </a:ext>
              </a:extLst>
            </p:cNvPr>
            <p:cNvCxnSpPr>
              <a:stCxn id="1528" idx="5"/>
              <a:endCxn id="1530" idx="1"/>
            </p:cNvCxnSpPr>
            <p:nvPr/>
          </p:nvCxnSpPr>
          <p:spPr>
            <a:xfrm rot="10800000">
              <a:off x="2145256" y="1411524"/>
              <a:ext cx="1965900" cy="10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3" name="Google Shape;1553;p32">
              <a:extLst>
                <a:ext uri="{FF2B5EF4-FFF2-40B4-BE49-F238E27FC236}">
                  <a16:creationId xmlns:a16="http://schemas.microsoft.com/office/drawing/2014/main" id="{D8156389-8BEC-DB20-0227-23ADF7DB924E}"/>
                </a:ext>
              </a:extLst>
            </p:cNvPr>
            <p:cNvSpPr/>
            <p:nvPr/>
          </p:nvSpPr>
          <p:spPr>
            <a:xfrm rot="10800000">
              <a:off x="873701" y="691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4" name="Google Shape;1554;p32">
              <a:extLst>
                <a:ext uri="{FF2B5EF4-FFF2-40B4-BE49-F238E27FC236}">
                  <a16:creationId xmlns:a16="http://schemas.microsoft.com/office/drawing/2014/main" id="{2E986253-CE69-A80F-2D9C-F21AB1CA28FB}"/>
                </a:ext>
              </a:extLst>
            </p:cNvPr>
            <p:cNvCxnSpPr>
              <a:stCxn id="1535" idx="4"/>
              <a:endCxn id="1553" idx="7"/>
            </p:cNvCxnSpPr>
            <p:nvPr/>
          </p:nvCxnSpPr>
          <p:spPr>
            <a:xfrm rot="10800000" flipH="1">
              <a:off x="505717" y="826369"/>
              <a:ext cx="390900" cy="152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2">
              <a:extLst>
                <a:ext uri="{FF2B5EF4-FFF2-40B4-BE49-F238E27FC236}">
                  <a16:creationId xmlns:a16="http://schemas.microsoft.com/office/drawing/2014/main" id="{4BB7240A-1244-7509-8273-CA5733F7581D}"/>
                </a:ext>
              </a:extLst>
            </p:cNvPr>
            <p:cNvCxnSpPr>
              <a:stCxn id="1553" idx="2"/>
              <a:endCxn id="1530" idx="5"/>
            </p:cNvCxnSpPr>
            <p:nvPr/>
          </p:nvCxnSpPr>
          <p:spPr>
            <a:xfrm>
              <a:off x="1031201" y="770619"/>
              <a:ext cx="771600" cy="29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6" name="Google Shape;1556;p32">
              <a:extLst>
                <a:ext uri="{FF2B5EF4-FFF2-40B4-BE49-F238E27FC236}">
                  <a16:creationId xmlns:a16="http://schemas.microsoft.com/office/drawing/2014/main" id="{F592AFDA-2158-AEF0-98D8-05BE0CCE6353}"/>
                </a:ext>
              </a:extLst>
            </p:cNvPr>
            <p:cNvCxnSpPr>
              <a:stCxn id="1553" idx="0"/>
              <a:endCxn id="1529" idx="4"/>
            </p:cNvCxnSpPr>
            <p:nvPr/>
          </p:nvCxnSpPr>
          <p:spPr>
            <a:xfrm>
              <a:off x="952451" y="849369"/>
              <a:ext cx="302700" cy="272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7" name="Google Shape;1557;p32">
              <a:extLst>
                <a:ext uri="{FF2B5EF4-FFF2-40B4-BE49-F238E27FC236}">
                  <a16:creationId xmlns:a16="http://schemas.microsoft.com/office/drawing/2014/main" id="{56DC49E1-0D7F-4535-B49D-EFB98FA702A0}"/>
                </a:ext>
              </a:extLst>
            </p:cNvPr>
            <p:cNvCxnSpPr>
              <a:stCxn id="1553" idx="1"/>
              <a:endCxn id="1531" idx="5"/>
            </p:cNvCxnSpPr>
            <p:nvPr/>
          </p:nvCxnSpPr>
          <p:spPr>
            <a:xfrm>
              <a:off x="1008136" y="826304"/>
              <a:ext cx="1269900" cy="1702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8" name="Google Shape;1558;p32">
              <a:extLst>
                <a:ext uri="{FF2B5EF4-FFF2-40B4-BE49-F238E27FC236}">
                  <a16:creationId xmlns:a16="http://schemas.microsoft.com/office/drawing/2014/main" id="{9FD4BE06-5AF7-2173-D30A-1643B36886AD}"/>
                </a:ext>
              </a:extLst>
            </p:cNvPr>
            <p:cNvSpPr/>
            <p:nvPr/>
          </p:nvSpPr>
          <p:spPr>
            <a:xfrm rot="10800000">
              <a:off x="2346923" y="285337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9" name="Google Shape;1559;p32">
              <a:extLst>
                <a:ext uri="{FF2B5EF4-FFF2-40B4-BE49-F238E27FC236}">
                  <a16:creationId xmlns:a16="http://schemas.microsoft.com/office/drawing/2014/main" id="{84735D41-2E95-E771-10D1-DD76984674AF}"/>
                </a:ext>
              </a:extLst>
            </p:cNvPr>
            <p:cNvCxnSpPr>
              <a:stCxn id="1553" idx="2"/>
              <a:endCxn id="1558" idx="6"/>
            </p:cNvCxnSpPr>
            <p:nvPr/>
          </p:nvCxnSpPr>
          <p:spPr>
            <a:xfrm rot="10800000" flipH="1">
              <a:off x="1031201" y="402519"/>
              <a:ext cx="1315800" cy="368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0" name="Google Shape;1560;p32">
              <a:extLst>
                <a:ext uri="{FF2B5EF4-FFF2-40B4-BE49-F238E27FC236}">
                  <a16:creationId xmlns:a16="http://schemas.microsoft.com/office/drawing/2014/main" id="{C1DD930B-7821-00CA-814A-929086D82052}"/>
                </a:ext>
              </a:extLst>
            </p:cNvPr>
            <p:cNvCxnSpPr>
              <a:stCxn id="1558" idx="1"/>
              <a:endCxn id="1534" idx="5"/>
            </p:cNvCxnSpPr>
            <p:nvPr/>
          </p:nvCxnSpPr>
          <p:spPr>
            <a:xfrm>
              <a:off x="2547166" y="485580"/>
              <a:ext cx="601200" cy="97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1505;p31">
            <a:extLst>
              <a:ext uri="{FF2B5EF4-FFF2-40B4-BE49-F238E27FC236}">
                <a16:creationId xmlns:a16="http://schemas.microsoft.com/office/drawing/2014/main" id="{F00768B4-4A2F-6676-D9BE-50DE66CD2F1A}"/>
              </a:ext>
            </a:extLst>
          </p:cNvPr>
          <p:cNvSpPr txBox="1">
            <a:spLocks/>
          </p:cNvSpPr>
          <p:nvPr/>
        </p:nvSpPr>
        <p:spPr>
          <a:xfrm>
            <a:off x="562001" y="167875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1.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  <p:sp>
        <p:nvSpPr>
          <p:cNvPr id="32" name="Google Shape;1483;p29">
            <a:extLst>
              <a:ext uri="{FF2B5EF4-FFF2-40B4-BE49-F238E27FC236}">
                <a16:creationId xmlns:a16="http://schemas.microsoft.com/office/drawing/2014/main" id="{6BBDC39C-3C36-8D57-825A-B680F3C17BD1}"/>
              </a:ext>
            </a:extLst>
          </p:cNvPr>
          <p:cNvSpPr txBox="1">
            <a:spLocks/>
          </p:cNvSpPr>
          <p:nvPr/>
        </p:nvSpPr>
        <p:spPr>
          <a:xfrm>
            <a:off x="1627385" y="287729"/>
            <a:ext cx="6126962" cy="845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000" b="1" i="1" dirty="0">
                <a:latin typeface="Aptos Display" panose="020B0004020202020204" pitchFamily="34" charset="0"/>
              </a:rPr>
              <a:t>RF (Random </a:t>
            </a:r>
            <a:r>
              <a:rPr lang="it-IT" sz="3000" b="1" i="1" dirty="0" err="1">
                <a:latin typeface="Aptos Display" panose="020B0004020202020204" pitchFamily="34" charset="0"/>
              </a:rPr>
              <a:t>forest</a:t>
            </a:r>
            <a:r>
              <a:rPr lang="it-IT" sz="3000" b="1" i="1" dirty="0">
                <a:latin typeface="Aptos Display" panose="020B00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3374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>
          <a:extLst>
            <a:ext uri="{FF2B5EF4-FFF2-40B4-BE49-F238E27FC236}">
              <a16:creationId xmlns:a16="http://schemas.microsoft.com/office/drawing/2014/main" id="{D46D5F9C-37AA-F724-4B2A-4E28E3D4F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hermata, Elementi grafici, design&#10;&#10;Descrizione generata automaticamente">
            <a:extLst>
              <a:ext uri="{FF2B5EF4-FFF2-40B4-BE49-F238E27FC236}">
                <a16:creationId xmlns:a16="http://schemas.microsoft.com/office/drawing/2014/main" id="{DE3B96FA-6BC6-57ED-C60D-380EAA187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70" y="505133"/>
            <a:ext cx="7170893" cy="4425464"/>
          </a:xfrm>
          <a:prstGeom prst="rect">
            <a:avLst/>
          </a:prstGeom>
        </p:spPr>
      </p:pic>
      <p:grpSp>
        <p:nvGrpSpPr>
          <p:cNvPr id="1523" name="Google Shape;1523;p32">
            <a:extLst>
              <a:ext uri="{FF2B5EF4-FFF2-40B4-BE49-F238E27FC236}">
                <a16:creationId xmlns:a16="http://schemas.microsoft.com/office/drawing/2014/main" id="{681B7A75-DEF1-BC90-0C49-69F56F784001}"/>
              </a:ext>
            </a:extLst>
          </p:cNvPr>
          <p:cNvGrpSpPr/>
          <p:nvPr/>
        </p:nvGrpSpPr>
        <p:grpSpPr>
          <a:xfrm>
            <a:off x="7892525" y="732325"/>
            <a:ext cx="298275" cy="322675"/>
            <a:chOff x="8667225" y="681525"/>
            <a:chExt cx="298275" cy="322675"/>
          </a:xfrm>
        </p:grpSpPr>
        <p:sp>
          <p:nvSpPr>
            <p:cNvPr id="1524" name="Google Shape;1524;p32">
              <a:extLst>
                <a:ext uri="{FF2B5EF4-FFF2-40B4-BE49-F238E27FC236}">
                  <a16:creationId xmlns:a16="http://schemas.microsoft.com/office/drawing/2014/main" id="{A84AEC2C-7063-6EA6-85BE-F57496ECAB69}"/>
                </a:ext>
              </a:extLst>
            </p:cNvPr>
            <p:cNvSpPr/>
            <p:nvPr/>
          </p:nvSpPr>
          <p:spPr>
            <a:xfrm rot="10800000">
              <a:off x="8667225" y="821625"/>
              <a:ext cx="86700" cy="8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5" name="Google Shape;1525;p32">
              <a:extLst>
                <a:ext uri="{FF2B5EF4-FFF2-40B4-BE49-F238E27FC236}">
                  <a16:creationId xmlns:a16="http://schemas.microsoft.com/office/drawing/2014/main" id="{B711D487-4464-C475-5FD1-483C12AAD148}"/>
                </a:ext>
              </a:extLst>
            </p:cNvPr>
            <p:cNvSpPr/>
            <p:nvPr/>
          </p:nvSpPr>
          <p:spPr>
            <a:xfrm rot="10800000">
              <a:off x="8825400" y="681525"/>
              <a:ext cx="140100" cy="14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6" name="Google Shape;1526;p32">
              <a:extLst>
                <a:ext uri="{FF2B5EF4-FFF2-40B4-BE49-F238E27FC236}">
                  <a16:creationId xmlns:a16="http://schemas.microsoft.com/office/drawing/2014/main" id="{47684B3E-CFAF-1BD9-A150-FEC808426AD8}"/>
                </a:ext>
              </a:extLst>
            </p:cNvPr>
            <p:cNvSpPr/>
            <p:nvPr/>
          </p:nvSpPr>
          <p:spPr>
            <a:xfrm rot="10800000">
              <a:off x="8869800" y="952900"/>
              <a:ext cx="51300" cy="5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27" name="Google Shape;1527;p32">
            <a:extLst>
              <a:ext uri="{FF2B5EF4-FFF2-40B4-BE49-F238E27FC236}">
                <a16:creationId xmlns:a16="http://schemas.microsoft.com/office/drawing/2014/main" id="{F275B1EC-7EC5-B0AF-AB7D-0B166077ECEF}"/>
              </a:ext>
            </a:extLst>
          </p:cNvPr>
          <p:cNvGrpSpPr/>
          <p:nvPr/>
        </p:nvGrpSpPr>
        <p:grpSpPr>
          <a:xfrm>
            <a:off x="7154368" y="4139800"/>
            <a:ext cx="3200329" cy="3127770"/>
            <a:chOff x="447667" y="285337"/>
            <a:chExt cx="3863732" cy="3776132"/>
          </a:xfrm>
        </p:grpSpPr>
        <p:sp>
          <p:nvSpPr>
            <p:cNvPr id="1528" name="Google Shape;1528;p32">
              <a:extLst>
                <a:ext uri="{FF2B5EF4-FFF2-40B4-BE49-F238E27FC236}">
                  <a16:creationId xmlns:a16="http://schemas.microsoft.com/office/drawing/2014/main" id="{FD71A0A1-E70B-C267-A380-8999B4008B0D}"/>
                </a:ext>
              </a:extLst>
            </p:cNvPr>
            <p:cNvSpPr/>
            <p:nvPr/>
          </p:nvSpPr>
          <p:spPr>
            <a:xfrm rot="10800000">
              <a:off x="4076800" y="2467368"/>
              <a:ext cx="234600" cy="23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9" name="Google Shape;1529;p32">
              <a:extLst>
                <a:ext uri="{FF2B5EF4-FFF2-40B4-BE49-F238E27FC236}">
                  <a16:creationId xmlns:a16="http://schemas.microsoft.com/office/drawing/2014/main" id="{04D5CF6F-00DE-A4F0-0ECD-B97B2C2EF435}"/>
                </a:ext>
              </a:extLst>
            </p:cNvPr>
            <p:cNvSpPr/>
            <p:nvPr/>
          </p:nvSpPr>
          <p:spPr>
            <a:xfrm rot="10800000">
              <a:off x="1137802" y="3577294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0" name="Google Shape;1530;p32">
              <a:extLst>
                <a:ext uri="{FF2B5EF4-FFF2-40B4-BE49-F238E27FC236}">
                  <a16:creationId xmlns:a16="http://schemas.microsoft.com/office/drawing/2014/main" id="{8177FDE8-9EB4-009F-F3A1-A9884DDA3D46}"/>
                </a:ext>
              </a:extLst>
            </p:cNvPr>
            <p:cNvSpPr/>
            <p:nvPr/>
          </p:nvSpPr>
          <p:spPr>
            <a:xfrm rot="10800000">
              <a:off x="1731851" y="997900"/>
              <a:ext cx="484500" cy="48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1" name="Google Shape;1531;p32">
              <a:extLst>
                <a:ext uri="{FF2B5EF4-FFF2-40B4-BE49-F238E27FC236}">
                  <a16:creationId xmlns:a16="http://schemas.microsoft.com/office/drawing/2014/main" id="{EC748326-5B45-4A5B-0F9C-9DF35D347BAD}"/>
                </a:ext>
              </a:extLst>
            </p:cNvPr>
            <p:cNvSpPr/>
            <p:nvPr/>
          </p:nvSpPr>
          <p:spPr>
            <a:xfrm rot="10800000">
              <a:off x="2254926" y="2505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2" name="Google Shape;1532;p32">
              <a:extLst>
                <a:ext uri="{FF2B5EF4-FFF2-40B4-BE49-F238E27FC236}">
                  <a16:creationId xmlns:a16="http://schemas.microsoft.com/office/drawing/2014/main" id="{F55D638D-D812-9001-F807-F2EEE04145BA}"/>
                </a:ext>
              </a:extLst>
            </p:cNvPr>
            <p:cNvSpPr/>
            <p:nvPr/>
          </p:nvSpPr>
          <p:spPr>
            <a:xfrm rot="10800000">
              <a:off x="3685300" y="3636544"/>
              <a:ext cx="116100" cy="11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3" name="Google Shape;1533;p32">
              <a:extLst>
                <a:ext uri="{FF2B5EF4-FFF2-40B4-BE49-F238E27FC236}">
                  <a16:creationId xmlns:a16="http://schemas.microsoft.com/office/drawing/2014/main" id="{8A33AB7E-7472-E46A-77E4-7F0F0B28F0B5}"/>
                </a:ext>
              </a:extLst>
            </p:cNvPr>
            <p:cNvSpPr/>
            <p:nvPr/>
          </p:nvSpPr>
          <p:spPr>
            <a:xfrm rot="10800000">
              <a:off x="2254926" y="3903969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4" name="Google Shape;1534;p32">
              <a:extLst>
                <a:ext uri="{FF2B5EF4-FFF2-40B4-BE49-F238E27FC236}">
                  <a16:creationId xmlns:a16="http://schemas.microsoft.com/office/drawing/2014/main" id="{91C4040E-4478-7632-3998-C84E004B61F8}"/>
                </a:ext>
              </a:extLst>
            </p:cNvPr>
            <p:cNvSpPr/>
            <p:nvPr/>
          </p:nvSpPr>
          <p:spPr>
            <a:xfrm rot="10800000">
              <a:off x="3125451" y="1436544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5" name="Google Shape;1535;p32">
              <a:extLst>
                <a:ext uri="{FF2B5EF4-FFF2-40B4-BE49-F238E27FC236}">
                  <a16:creationId xmlns:a16="http://schemas.microsoft.com/office/drawing/2014/main" id="{4FB1732B-DC89-7A60-DFA7-1F34DC776D87}"/>
                </a:ext>
              </a:extLst>
            </p:cNvPr>
            <p:cNvSpPr/>
            <p:nvPr/>
          </p:nvSpPr>
          <p:spPr>
            <a:xfrm rot="10800000">
              <a:off x="447667" y="2351269"/>
              <a:ext cx="116100" cy="11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36" name="Google Shape;1536;p32">
              <a:extLst>
                <a:ext uri="{FF2B5EF4-FFF2-40B4-BE49-F238E27FC236}">
                  <a16:creationId xmlns:a16="http://schemas.microsoft.com/office/drawing/2014/main" id="{737163E6-E461-10E5-78E1-D7EB85D1724C}"/>
                </a:ext>
              </a:extLst>
            </p:cNvPr>
            <p:cNvCxnSpPr>
              <a:stCxn id="1532" idx="5"/>
              <a:endCxn id="1531" idx="1"/>
            </p:cNvCxnSpPr>
            <p:nvPr/>
          </p:nvCxnSpPr>
          <p:spPr>
            <a:xfrm rot="10800000">
              <a:off x="2389502" y="2640447"/>
              <a:ext cx="1312800" cy="1013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7" name="Google Shape;1537;p32">
              <a:extLst>
                <a:ext uri="{FF2B5EF4-FFF2-40B4-BE49-F238E27FC236}">
                  <a16:creationId xmlns:a16="http://schemas.microsoft.com/office/drawing/2014/main" id="{A464410B-D425-83F8-1FF4-582EC356292B}"/>
                </a:ext>
              </a:extLst>
            </p:cNvPr>
            <p:cNvCxnSpPr>
              <a:stCxn id="1533" idx="4"/>
              <a:endCxn id="1531" idx="0"/>
            </p:cNvCxnSpPr>
            <p:nvPr/>
          </p:nvCxnSpPr>
          <p:spPr>
            <a:xfrm rot="10800000">
              <a:off x="2333676" y="2663469"/>
              <a:ext cx="0" cy="12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8" name="Google Shape;1538;p32">
              <a:extLst>
                <a:ext uri="{FF2B5EF4-FFF2-40B4-BE49-F238E27FC236}">
                  <a16:creationId xmlns:a16="http://schemas.microsoft.com/office/drawing/2014/main" id="{EE276A2A-A4C9-6E92-CD83-3FA5D695534E}"/>
                </a:ext>
              </a:extLst>
            </p:cNvPr>
            <p:cNvCxnSpPr>
              <a:stCxn id="1528" idx="6"/>
              <a:endCxn id="1531" idx="2"/>
            </p:cNvCxnSpPr>
            <p:nvPr/>
          </p:nvCxnSpPr>
          <p:spPr>
            <a:xfrm rot="10800000">
              <a:off x="2412400" y="2584668"/>
              <a:ext cx="1664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9" name="Google Shape;1539;p32">
              <a:extLst>
                <a:ext uri="{FF2B5EF4-FFF2-40B4-BE49-F238E27FC236}">
                  <a16:creationId xmlns:a16="http://schemas.microsoft.com/office/drawing/2014/main" id="{0BACAB41-6044-D834-259A-D1E66B18906E}"/>
                </a:ext>
              </a:extLst>
            </p:cNvPr>
            <p:cNvCxnSpPr>
              <a:stCxn id="1528" idx="0"/>
              <a:endCxn id="1532" idx="3"/>
            </p:cNvCxnSpPr>
            <p:nvPr/>
          </p:nvCxnSpPr>
          <p:spPr>
            <a:xfrm flipH="1">
              <a:off x="3784300" y="2701968"/>
              <a:ext cx="409800" cy="95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0" name="Google Shape;1540;p32">
              <a:extLst>
                <a:ext uri="{FF2B5EF4-FFF2-40B4-BE49-F238E27FC236}">
                  <a16:creationId xmlns:a16="http://schemas.microsoft.com/office/drawing/2014/main" id="{029EE61B-A64D-2279-6076-1DC9230CAD88}"/>
                </a:ext>
              </a:extLst>
            </p:cNvPr>
            <p:cNvCxnSpPr>
              <a:stCxn id="1532" idx="7"/>
              <a:endCxn id="1533" idx="2"/>
            </p:cNvCxnSpPr>
            <p:nvPr/>
          </p:nvCxnSpPr>
          <p:spPr>
            <a:xfrm flipH="1">
              <a:off x="2412302" y="3735642"/>
              <a:ext cx="1290000" cy="24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1" name="Google Shape;1541;p32">
              <a:extLst>
                <a:ext uri="{FF2B5EF4-FFF2-40B4-BE49-F238E27FC236}">
                  <a16:creationId xmlns:a16="http://schemas.microsoft.com/office/drawing/2014/main" id="{2F187384-2FDD-F51F-E9F2-693301EDBBCA}"/>
                </a:ext>
              </a:extLst>
            </p:cNvPr>
            <p:cNvCxnSpPr>
              <a:stCxn id="1533" idx="6"/>
              <a:endCxn id="1529" idx="1"/>
            </p:cNvCxnSpPr>
            <p:nvPr/>
          </p:nvCxnSpPr>
          <p:spPr>
            <a:xfrm rot="10800000">
              <a:off x="1338126" y="3777519"/>
              <a:ext cx="916800" cy="20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2" name="Google Shape;1542;p32">
              <a:extLst>
                <a:ext uri="{FF2B5EF4-FFF2-40B4-BE49-F238E27FC236}">
                  <a16:creationId xmlns:a16="http://schemas.microsoft.com/office/drawing/2014/main" id="{3E6EF0FC-95C9-EAFF-C33C-593CAC8133C5}"/>
                </a:ext>
              </a:extLst>
            </p:cNvPr>
            <p:cNvCxnSpPr>
              <a:stCxn id="1531" idx="7"/>
              <a:endCxn id="1529" idx="3"/>
            </p:cNvCxnSpPr>
            <p:nvPr/>
          </p:nvCxnSpPr>
          <p:spPr>
            <a:xfrm flipH="1">
              <a:off x="1338091" y="2640304"/>
              <a:ext cx="939900" cy="971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3" name="Google Shape;1543;p32">
              <a:extLst>
                <a:ext uri="{FF2B5EF4-FFF2-40B4-BE49-F238E27FC236}">
                  <a16:creationId xmlns:a16="http://schemas.microsoft.com/office/drawing/2014/main" id="{B0D8333F-061F-6FBD-5F0B-F3A3A85F362D}"/>
                </a:ext>
              </a:extLst>
            </p:cNvPr>
            <p:cNvCxnSpPr>
              <a:stCxn id="1528" idx="5"/>
              <a:endCxn id="1534" idx="1"/>
            </p:cNvCxnSpPr>
            <p:nvPr/>
          </p:nvCxnSpPr>
          <p:spPr>
            <a:xfrm rot="10800000">
              <a:off x="3259756" y="1571124"/>
              <a:ext cx="851400" cy="930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4" name="Google Shape;1544;p32">
              <a:extLst>
                <a:ext uri="{FF2B5EF4-FFF2-40B4-BE49-F238E27FC236}">
                  <a16:creationId xmlns:a16="http://schemas.microsoft.com/office/drawing/2014/main" id="{A9B2A010-4F61-628B-D46A-FCE88458F311}"/>
                </a:ext>
              </a:extLst>
            </p:cNvPr>
            <p:cNvCxnSpPr>
              <a:stCxn id="1534" idx="7"/>
              <a:endCxn id="1531" idx="3"/>
            </p:cNvCxnSpPr>
            <p:nvPr/>
          </p:nvCxnSpPr>
          <p:spPr>
            <a:xfrm flipH="1">
              <a:off x="2389216" y="1570979"/>
              <a:ext cx="759300" cy="9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5" name="Google Shape;1545;p32">
              <a:extLst>
                <a:ext uri="{FF2B5EF4-FFF2-40B4-BE49-F238E27FC236}">
                  <a16:creationId xmlns:a16="http://schemas.microsoft.com/office/drawing/2014/main" id="{B7A9EC2E-8B44-C776-9F4C-43A471788477}"/>
                </a:ext>
              </a:extLst>
            </p:cNvPr>
            <p:cNvCxnSpPr>
              <a:stCxn id="1534" idx="5"/>
              <a:endCxn id="1530" idx="2"/>
            </p:cNvCxnSpPr>
            <p:nvPr/>
          </p:nvCxnSpPr>
          <p:spPr>
            <a:xfrm rot="10800000">
              <a:off x="2216416" y="1240009"/>
              <a:ext cx="932100" cy="21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6" name="Google Shape;1546;p32">
              <a:extLst>
                <a:ext uri="{FF2B5EF4-FFF2-40B4-BE49-F238E27FC236}">
                  <a16:creationId xmlns:a16="http://schemas.microsoft.com/office/drawing/2014/main" id="{E47893C6-DE38-D46D-5926-8FE1EEB63ED5}"/>
                </a:ext>
              </a:extLst>
            </p:cNvPr>
            <p:cNvCxnSpPr>
              <a:stCxn id="1530" idx="0"/>
              <a:endCxn id="1531" idx="5"/>
            </p:cNvCxnSpPr>
            <p:nvPr/>
          </p:nvCxnSpPr>
          <p:spPr>
            <a:xfrm>
              <a:off x="1974101" y="1482400"/>
              <a:ext cx="303900" cy="104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7" name="Google Shape;1547;p32">
              <a:extLst>
                <a:ext uri="{FF2B5EF4-FFF2-40B4-BE49-F238E27FC236}">
                  <a16:creationId xmlns:a16="http://schemas.microsoft.com/office/drawing/2014/main" id="{86B8ABED-2A78-490B-CAF1-A246F1452EEB}"/>
                </a:ext>
              </a:extLst>
            </p:cNvPr>
            <p:cNvCxnSpPr>
              <a:stCxn id="1530" idx="7"/>
              <a:endCxn id="1535" idx="3"/>
            </p:cNvCxnSpPr>
            <p:nvPr/>
          </p:nvCxnSpPr>
          <p:spPr>
            <a:xfrm flipH="1">
              <a:off x="546704" y="1411447"/>
              <a:ext cx="1256100" cy="956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8" name="Google Shape;1548;p32">
              <a:extLst>
                <a:ext uri="{FF2B5EF4-FFF2-40B4-BE49-F238E27FC236}">
                  <a16:creationId xmlns:a16="http://schemas.microsoft.com/office/drawing/2014/main" id="{820510B3-B5E9-8DDF-7ED1-0E9A49D6A6F1}"/>
                </a:ext>
              </a:extLst>
            </p:cNvPr>
            <p:cNvCxnSpPr>
              <a:stCxn id="1531" idx="6"/>
              <a:endCxn id="1535" idx="2"/>
            </p:cNvCxnSpPr>
            <p:nvPr/>
          </p:nvCxnSpPr>
          <p:spPr>
            <a:xfrm rot="10800000">
              <a:off x="563826" y="2409419"/>
              <a:ext cx="1691100" cy="17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9" name="Google Shape;1549;p32">
              <a:extLst>
                <a:ext uri="{FF2B5EF4-FFF2-40B4-BE49-F238E27FC236}">
                  <a16:creationId xmlns:a16="http://schemas.microsoft.com/office/drawing/2014/main" id="{21492B4C-2376-3297-1F1B-811E6DDDCB8D}"/>
                </a:ext>
              </a:extLst>
            </p:cNvPr>
            <p:cNvCxnSpPr>
              <a:stCxn id="1535" idx="0"/>
              <a:endCxn id="1529" idx="5"/>
            </p:cNvCxnSpPr>
            <p:nvPr/>
          </p:nvCxnSpPr>
          <p:spPr>
            <a:xfrm>
              <a:off x="505717" y="2467369"/>
              <a:ext cx="666300" cy="1144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0" name="Google Shape;1550;p32">
              <a:extLst>
                <a:ext uri="{FF2B5EF4-FFF2-40B4-BE49-F238E27FC236}">
                  <a16:creationId xmlns:a16="http://schemas.microsoft.com/office/drawing/2014/main" id="{E8B38F8C-A00D-105D-DB9E-219CC9311043}"/>
                </a:ext>
              </a:extLst>
            </p:cNvPr>
            <p:cNvCxnSpPr>
              <a:stCxn id="1532" idx="4"/>
              <a:endCxn id="1530" idx="1"/>
            </p:cNvCxnSpPr>
            <p:nvPr/>
          </p:nvCxnSpPr>
          <p:spPr>
            <a:xfrm rot="10800000">
              <a:off x="2145250" y="1411444"/>
              <a:ext cx="1598100" cy="222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1" name="Google Shape;1551;p32">
              <a:extLst>
                <a:ext uri="{FF2B5EF4-FFF2-40B4-BE49-F238E27FC236}">
                  <a16:creationId xmlns:a16="http://schemas.microsoft.com/office/drawing/2014/main" id="{A5653186-6D7F-81BA-7474-A3ECDBAE1225}"/>
                </a:ext>
              </a:extLst>
            </p:cNvPr>
            <p:cNvCxnSpPr>
              <a:stCxn id="1529" idx="4"/>
              <a:endCxn id="1530" idx="7"/>
            </p:cNvCxnSpPr>
            <p:nvPr/>
          </p:nvCxnSpPr>
          <p:spPr>
            <a:xfrm rot="10800000" flipH="1">
              <a:off x="1255102" y="1411594"/>
              <a:ext cx="547800" cy="2165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2" name="Google Shape;1552;p32">
              <a:extLst>
                <a:ext uri="{FF2B5EF4-FFF2-40B4-BE49-F238E27FC236}">
                  <a16:creationId xmlns:a16="http://schemas.microsoft.com/office/drawing/2014/main" id="{DCBB2099-9649-EF2D-9D29-3E774395492B}"/>
                </a:ext>
              </a:extLst>
            </p:cNvPr>
            <p:cNvCxnSpPr>
              <a:stCxn id="1528" idx="5"/>
              <a:endCxn id="1530" idx="1"/>
            </p:cNvCxnSpPr>
            <p:nvPr/>
          </p:nvCxnSpPr>
          <p:spPr>
            <a:xfrm rot="10800000">
              <a:off x="2145256" y="1411524"/>
              <a:ext cx="1965900" cy="10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3" name="Google Shape;1553;p32">
              <a:extLst>
                <a:ext uri="{FF2B5EF4-FFF2-40B4-BE49-F238E27FC236}">
                  <a16:creationId xmlns:a16="http://schemas.microsoft.com/office/drawing/2014/main" id="{234238C7-6161-3E30-F434-850C9407B6F6}"/>
                </a:ext>
              </a:extLst>
            </p:cNvPr>
            <p:cNvSpPr/>
            <p:nvPr/>
          </p:nvSpPr>
          <p:spPr>
            <a:xfrm rot="10800000">
              <a:off x="873701" y="691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4" name="Google Shape;1554;p32">
              <a:extLst>
                <a:ext uri="{FF2B5EF4-FFF2-40B4-BE49-F238E27FC236}">
                  <a16:creationId xmlns:a16="http://schemas.microsoft.com/office/drawing/2014/main" id="{22F70877-EB34-7603-005F-4F103D561C49}"/>
                </a:ext>
              </a:extLst>
            </p:cNvPr>
            <p:cNvCxnSpPr>
              <a:stCxn id="1535" idx="4"/>
              <a:endCxn id="1553" idx="7"/>
            </p:cNvCxnSpPr>
            <p:nvPr/>
          </p:nvCxnSpPr>
          <p:spPr>
            <a:xfrm rot="10800000" flipH="1">
              <a:off x="505717" y="826369"/>
              <a:ext cx="390900" cy="152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2">
              <a:extLst>
                <a:ext uri="{FF2B5EF4-FFF2-40B4-BE49-F238E27FC236}">
                  <a16:creationId xmlns:a16="http://schemas.microsoft.com/office/drawing/2014/main" id="{BB633D0E-1C2B-62EA-304C-5CB31FD1EA6E}"/>
                </a:ext>
              </a:extLst>
            </p:cNvPr>
            <p:cNvCxnSpPr>
              <a:stCxn id="1553" idx="2"/>
              <a:endCxn id="1530" idx="5"/>
            </p:cNvCxnSpPr>
            <p:nvPr/>
          </p:nvCxnSpPr>
          <p:spPr>
            <a:xfrm>
              <a:off x="1031201" y="770619"/>
              <a:ext cx="771600" cy="29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6" name="Google Shape;1556;p32">
              <a:extLst>
                <a:ext uri="{FF2B5EF4-FFF2-40B4-BE49-F238E27FC236}">
                  <a16:creationId xmlns:a16="http://schemas.microsoft.com/office/drawing/2014/main" id="{84C7A87C-6EFE-4597-C65F-0A3CF2E335B7}"/>
                </a:ext>
              </a:extLst>
            </p:cNvPr>
            <p:cNvCxnSpPr>
              <a:stCxn id="1553" idx="0"/>
              <a:endCxn id="1529" idx="4"/>
            </p:cNvCxnSpPr>
            <p:nvPr/>
          </p:nvCxnSpPr>
          <p:spPr>
            <a:xfrm>
              <a:off x="952451" y="849369"/>
              <a:ext cx="302700" cy="272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7" name="Google Shape;1557;p32">
              <a:extLst>
                <a:ext uri="{FF2B5EF4-FFF2-40B4-BE49-F238E27FC236}">
                  <a16:creationId xmlns:a16="http://schemas.microsoft.com/office/drawing/2014/main" id="{A52FF7EC-E2C9-730B-E949-D7FC827564EE}"/>
                </a:ext>
              </a:extLst>
            </p:cNvPr>
            <p:cNvCxnSpPr>
              <a:stCxn id="1553" idx="1"/>
              <a:endCxn id="1531" idx="5"/>
            </p:cNvCxnSpPr>
            <p:nvPr/>
          </p:nvCxnSpPr>
          <p:spPr>
            <a:xfrm>
              <a:off x="1008136" y="826304"/>
              <a:ext cx="1269900" cy="1702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8" name="Google Shape;1558;p32">
              <a:extLst>
                <a:ext uri="{FF2B5EF4-FFF2-40B4-BE49-F238E27FC236}">
                  <a16:creationId xmlns:a16="http://schemas.microsoft.com/office/drawing/2014/main" id="{411F4E40-5FAD-BC55-BA6D-EE40E3539C67}"/>
                </a:ext>
              </a:extLst>
            </p:cNvPr>
            <p:cNvSpPr/>
            <p:nvPr/>
          </p:nvSpPr>
          <p:spPr>
            <a:xfrm rot="10800000">
              <a:off x="2346923" y="285337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9" name="Google Shape;1559;p32">
              <a:extLst>
                <a:ext uri="{FF2B5EF4-FFF2-40B4-BE49-F238E27FC236}">
                  <a16:creationId xmlns:a16="http://schemas.microsoft.com/office/drawing/2014/main" id="{96438B0C-924D-839E-B2FE-C059A7303D00}"/>
                </a:ext>
              </a:extLst>
            </p:cNvPr>
            <p:cNvCxnSpPr>
              <a:stCxn id="1553" idx="2"/>
              <a:endCxn id="1558" idx="6"/>
            </p:cNvCxnSpPr>
            <p:nvPr/>
          </p:nvCxnSpPr>
          <p:spPr>
            <a:xfrm rot="10800000" flipH="1">
              <a:off x="1031201" y="402519"/>
              <a:ext cx="1315800" cy="368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0" name="Google Shape;1560;p32">
              <a:extLst>
                <a:ext uri="{FF2B5EF4-FFF2-40B4-BE49-F238E27FC236}">
                  <a16:creationId xmlns:a16="http://schemas.microsoft.com/office/drawing/2014/main" id="{9FE93CFC-F849-38F7-9458-6C7BC9B89E53}"/>
                </a:ext>
              </a:extLst>
            </p:cNvPr>
            <p:cNvCxnSpPr>
              <a:stCxn id="1558" idx="1"/>
              <a:endCxn id="1534" idx="5"/>
            </p:cNvCxnSpPr>
            <p:nvPr/>
          </p:nvCxnSpPr>
          <p:spPr>
            <a:xfrm>
              <a:off x="2547166" y="485580"/>
              <a:ext cx="601200" cy="97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1505;p31">
            <a:extLst>
              <a:ext uri="{FF2B5EF4-FFF2-40B4-BE49-F238E27FC236}">
                <a16:creationId xmlns:a16="http://schemas.microsoft.com/office/drawing/2014/main" id="{660869A2-DFEC-E3C8-57AF-685B19298509}"/>
              </a:ext>
            </a:extLst>
          </p:cNvPr>
          <p:cNvSpPr txBox="1">
            <a:spLocks/>
          </p:cNvSpPr>
          <p:nvPr/>
        </p:nvSpPr>
        <p:spPr>
          <a:xfrm>
            <a:off x="562001" y="167875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1.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  <p:sp>
        <p:nvSpPr>
          <p:cNvPr id="32" name="Google Shape;1483;p29">
            <a:extLst>
              <a:ext uri="{FF2B5EF4-FFF2-40B4-BE49-F238E27FC236}">
                <a16:creationId xmlns:a16="http://schemas.microsoft.com/office/drawing/2014/main" id="{1048525C-9E85-CF1F-4C00-48C4390E9BE1}"/>
              </a:ext>
            </a:extLst>
          </p:cNvPr>
          <p:cNvSpPr txBox="1">
            <a:spLocks/>
          </p:cNvSpPr>
          <p:nvPr/>
        </p:nvSpPr>
        <p:spPr>
          <a:xfrm>
            <a:off x="1627385" y="287729"/>
            <a:ext cx="6126962" cy="845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000" b="1" i="1" dirty="0">
                <a:latin typeface="Aptos Display" panose="020B0004020202020204" pitchFamily="34" charset="0"/>
              </a:rPr>
              <a:t>RSCUDO</a:t>
            </a:r>
          </a:p>
        </p:txBody>
      </p:sp>
    </p:spTree>
    <p:extLst>
      <p:ext uri="{BB962C8B-B14F-4D97-AF65-F5344CB8AC3E}">
        <p14:creationId xmlns:p14="http://schemas.microsoft.com/office/powerpoint/2010/main" val="3298313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78DC084-172D-5AD1-96F4-3EB6E28123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8339" y="1029350"/>
            <a:ext cx="6246716" cy="3855115"/>
          </a:xfrm>
          <a:prstGeom prst="rect">
            <a:avLst/>
          </a:prstGeom>
        </p:spPr>
      </p:pic>
      <p:grpSp>
        <p:nvGrpSpPr>
          <p:cNvPr id="1523" name="Google Shape;1523;p32"/>
          <p:cNvGrpSpPr/>
          <p:nvPr/>
        </p:nvGrpSpPr>
        <p:grpSpPr>
          <a:xfrm>
            <a:off x="7892525" y="732325"/>
            <a:ext cx="298275" cy="322675"/>
            <a:chOff x="8667225" y="681525"/>
            <a:chExt cx="298275" cy="322675"/>
          </a:xfrm>
        </p:grpSpPr>
        <p:sp>
          <p:nvSpPr>
            <p:cNvPr id="1524" name="Google Shape;1524;p32"/>
            <p:cNvSpPr/>
            <p:nvPr/>
          </p:nvSpPr>
          <p:spPr>
            <a:xfrm rot="10800000">
              <a:off x="8667225" y="821625"/>
              <a:ext cx="86700" cy="8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5" name="Google Shape;1525;p32"/>
            <p:cNvSpPr/>
            <p:nvPr/>
          </p:nvSpPr>
          <p:spPr>
            <a:xfrm rot="10800000">
              <a:off x="8825400" y="681525"/>
              <a:ext cx="140100" cy="14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6" name="Google Shape;1526;p32"/>
            <p:cNvSpPr/>
            <p:nvPr/>
          </p:nvSpPr>
          <p:spPr>
            <a:xfrm rot="10800000">
              <a:off x="8869800" y="952900"/>
              <a:ext cx="51300" cy="5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27" name="Google Shape;1527;p32"/>
          <p:cNvGrpSpPr/>
          <p:nvPr/>
        </p:nvGrpSpPr>
        <p:grpSpPr>
          <a:xfrm>
            <a:off x="7154368" y="4139800"/>
            <a:ext cx="3200329" cy="3127770"/>
            <a:chOff x="447667" y="285337"/>
            <a:chExt cx="3863732" cy="3776132"/>
          </a:xfrm>
        </p:grpSpPr>
        <p:sp>
          <p:nvSpPr>
            <p:cNvPr id="1528" name="Google Shape;1528;p32"/>
            <p:cNvSpPr/>
            <p:nvPr/>
          </p:nvSpPr>
          <p:spPr>
            <a:xfrm rot="10800000">
              <a:off x="4076800" y="2467368"/>
              <a:ext cx="234600" cy="23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9" name="Google Shape;1529;p32"/>
            <p:cNvSpPr/>
            <p:nvPr/>
          </p:nvSpPr>
          <p:spPr>
            <a:xfrm rot="10800000">
              <a:off x="1137802" y="3577294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0" name="Google Shape;1530;p32"/>
            <p:cNvSpPr/>
            <p:nvPr/>
          </p:nvSpPr>
          <p:spPr>
            <a:xfrm rot="10800000">
              <a:off x="1731851" y="997900"/>
              <a:ext cx="484500" cy="48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1" name="Google Shape;1531;p32"/>
            <p:cNvSpPr/>
            <p:nvPr/>
          </p:nvSpPr>
          <p:spPr>
            <a:xfrm rot="10800000">
              <a:off x="2254926" y="2505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2" name="Google Shape;1532;p32"/>
            <p:cNvSpPr/>
            <p:nvPr/>
          </p:nvSpPr>
          <p:spPr>
            <a:xfrm rot="10800000">
              <a:off x="3685300" y="3636544"/>
              <a:ext cx="116100" cy="11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3" name="Google Shape;1533;p32"/>
            <p:cNvSpPr/>
            <p:nvPr/>
          </p:nvSpPr>
          <p:spPr>
            <a:xfrm rot="10800000">
              <a:off x="2254926" y="3903969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4" name="Google Shape;1534;p32"/>
            <p:cNvSpPr/>
            <p:nvPr/>
          </p:nvSpPr>
          <p:spPr>
            <a:xfrm rot="10800000">
              <a:off x="3125451" y="1436544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5" name="Google Shape;1535;p32"/>
            <p:cNvSpPr/>
            <p:nvPr/>
          </p:nvSpPr>
          <p:spPr>
            <a:xfrm rot="10800000">
              <a:off x="447667" y="2351269"/>
              <a:ext cx="116100" cy="11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36" name="Google Shape;1536;p32"/>
            <p:cNvCxnSpPr>
              <a:stCxn id="1532" idx="5"/>
              <a:endCxn id="1531" idx="1"/>
            </p:cNvCxnSpPr>
            <p:nvPr/>
          </p:nvCxnSpPr>
          <p:spPr>
            <a:xfrm rot="10800000">
              <a:off x="2389502" y="2640447"/>
              <a:ext cx="1312800" cy="1013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7" name="Google Shape;1537;p32"/>
            <p:cNvCxnSpPr>
              <a:stCxn id="1533" idx="4"/>
              <a:endCxn id="1531" idx="0"/>
            </p:cNvCxnSpPr>
            <p:nvPr/>
          </p:nvCxnSpPr>
          <p:spPr>
            <a:xfrm rot="10800000">
              <a:off x="2333676" y="2663469"/>
              <a:ext cx="0" cy="12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8" name="Google Shape;1538;p32"/>
            <p:cNvCxnSpPr>
              <a:stCxn id="1528" idx="6"/>
              <a:endCxn id="1531" idx="2"/>
            </p:cNvCxnSpPr>
            <p:nvPr/>
          </p:nvCxnSpPr>
          <p:spPr>
            <a:xfrm rot="10800000">
              <a:off x="2412400" y="2584668"/>
              <a:ext cx="1664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9" name="Google Shape;1539;p32"/>
            <p:cNvCxnSpPr>
              <a:stCxn id="1528" idx="0"/>
              <a:endCxn id="1532" idx="3"/>
            </p:cNvCxnSpPr>
            <p:nvPr/>
          </p:nvCxnSpPr>
          <p:spPr>
            <a:xfrm flipH="1">
              <a:off x="3784300" y="2701968"/>
              <a:ext cx="409800" cy="95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0" name="Google Shape;1540;p32"/>
            <p:cNvCxnSpPr>
              <a:stCxn id="1532" idx="7"/>
              <a:endCxn id="1533" idx="2"/>
            </p:cNvCxnSpPr>
            <p:nvPr/>
          </p:nvCxnSpPr>
          <p:spPr>
            <a:xfrm flipH="1">
              <a:off x="2412302" y="3735642"/>
              <a:ext cx="1290000" cy="24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1" name="Google Shape;1541;p32"/>
            <p:cNvCxnSpPr>
              <a:stCxn id="1533" idx="6"/>
              <a:endCxn id="1529" idx="1"/>
            </p:cNvCxnSpPr>
            <p:nvPr/>
          </p:nvCxnSpPr>
          <p:spPr>
            <a:xfrm rot="10800000">
              <a:off x="1338126" y="3777519"/>
              <a:ext cx="916800" cy="20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2" name="Google Shape;1542;p32"/>
            <p:cNvCxnSpPr>
              <a:stCxn id="1531" idx="7"/>
              <a:endCxn id="1529" idx="3"/>
            </p:cNvCxnSpPr>
            <p:nvPr/>
          </p:nvCxnSpPr>
          <p:spPr>
            <a:xfrm flipH="1">
              <a:off x="1338091" y="2640304"/>
              <a:ext cx="939900" cy="971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3" name="Google Shape;1543;p32"/>
            <p:cNvCxnSpPr>
              <a:stCxn id="1528" idx="5"/>
              <a:endCxn id="1534" idx="1"/>
            </p:cNvCxnSpPr>
            <p:nvPr/>
          </p:nvCxnSpPr>
          <p:spPr>
            <a:xfrm rot="10800000">
              <a:off x="3259756" y="1571124"/>
              <a:ext cx="851400" cy="930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4" name="Google Shape;1544;p32"/>
            <p:cNvCxnSpPr>
              <a:stCxn id="1534" idx="7"/>
              <a:endCxn id="1531" idx="3"/>
            </p:cNvCxnSpPr>
            <p:nvPr/>
          </p:nvCxnSpPr>
          <p:spPr>
            <a:xfrm flipH="1">
              <a:off x="2389216" y="1570979"/>
              <a:ext cx="759300" cy="9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5" name="Google Shape;1545;p32"/>
            <p:cNvCxnSpPr>
              <a:stCxn id="1534" idx="5"/>
              <a:endCxn id="1530" idx="2"/>
            </p:cNvCxnSpPr>
            <p:nvPr/>
          </p:nvCxnSpPr>
          <p:spPr>
            <a:xfrm rot="10800000">
              <a:off x="2216416" y="1240009"/>
              <a:ext cx="932100" cy="21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6" name="Google Shape;1546;p32"/>
            <p:cNvCxnSpPr>
              <a:stCxn id="1530" idx="0"/>
              <a:endCxn id="1531" idx="5"/>
            </p:cNvCxnSpPr>
            <p:nvPr/>
          </p:nvCxnSpPr>
          <p:spPr>
            <a:xfrm>
              <a:off x="1974101" y="1482400"/>
              <a:ext cx="303900" cy="104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7" name="Google Shape;1547;p32"/>
            <p:cNvCxnSpPr>
              <a:stCxn id="1530" idx="7"/>
              <a:endCxn id="1535" idx="3"/>
            </p:cNvCxnSpPr>
            <p:nvPr/>
          </p:nvCxnSpPr>
          <p:spPr>
            <a:xfrm flipH="1">
              <a:off x="546704" y="1411447"/>
              <a:ext cx="1256100" cy="956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8" name="Google Shape;1548;p32"/>
            <p:cNvCxnSpPr>
              <a:stCxn id="1531" idx="6"/>
              <a:endCxn id="1535" idx="2"/>
            </p:cNvCxnSpPr>
            <p:nvPr/>
          </p:nvCxnSpPr>
          <p:spPr>
            <a:xfrm rot="10800000">
              <a:off x="563826" y="2409419"/>
              <a:ext cx="1691100" cy="17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9" name="Google Shape;1549;p32"/>
            <p:cNvCxnSpPr>
              <a:stCxn id="1535" idx="0"/>
              <a:endCxn id="1529" idx="5"/>
            </p:cNvCxnSpPr>
            <p:nvPr/>
          </p:nvCxnSpPr>
          <p:spPr>
            <a:xfrm>
              <a:off x="505717" y="2467369"/>
              <a:ext cx="666300" cy="1144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0" name="Google Shape;1550;p32"/>
            <p:cNvCxnSpPr>
              <a:stCxn id="1532" idx="4"/>
              <a:endCxn id="1530" idx="1"/>
            </p:cNvCxnSpPr>
            <p:nvPr/>
          </p:nvCxnSpPr>
          <p:spPr>
            <a:xfrm rot="10800000">
              <a:off x="2145250" y="1411444"/>
              <a:ext cx="1598100" cy="222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1" name="Google Shape;1551;p32"/>
            <p:cNvCxnSpPr>
              <a:stCxn id="1529" idx="4"/>
              <a:endCxn id="1530" idx="7"/>
            </p:cNvCxnSpPr>
            <p:nvPr/>
          </p:nvCxnSpPr>
          <p:spPr>
            <a:xfrm rot="10800000" flipH="1">
              <a:off x="1255102" y="1411594"/>
              <a:ext cx="547800" cy="2165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2" name="Google Shape;1552;p32"/>
            <p:cNvCxnSpPr>
              <a:stCxn id="1528" idx="5"/>
              <a:endCxn id="1530" idx="1"/>
            </p:cNvCxnSpPr>
            <p:nvPr/>
          </p:nvCxnSpPr>
          <p:spPr>
            <a:xfrm rot="10800000">
              <a:off x="2145256" y="1411524"/>
              <a:ext cx="1965900" cy="10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3" name="Google Shape;1553;p32"/>
            <p:cNvSpPr/>
            <p:nvPr/>
          </p:nvSpPr>
          <p:spPr>
            <a:xfrm rot="10800000">
              <a:off x="873701" y="691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4" name="Google Shape;1554;p32"/>
            <p:cNvCxnSpPr>
              <a:stCxn id="1535" idx="4"/>
              <a:endCxn id="1553" idx="7"/>
            </p:cNvCxnSpPr>
            <p:nvPr/>
          </p:nvCxnSpPr>
          <p:spPr>
            <a:xfrm rot="10800000" flipH="1">
              <a:off x="505717" y="826369"/>
              <a:ext cx="390900" cy="152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2"/>
            <p:cNvCxnSpPr>
              <a:stCxn id="1553" idx="2"/>
              <a:endCxn id="1530" idx="5"/>
            </p:cNvCxnSpPr>
            <p:nvPr/>
          </p:nvCxnSpPr>
          <p:spPr>
            <a:xfrm>
              <a:off x="1031201" y="770619"/>
              <a:ext cx="771600" cy="29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6" name="Google Shape;1556;p32"/>
            <p:cNvCxnSpPr>
              <a:stCxn id="1553" idx="0"/>
              <a:endCxn id="1529" idx="4"/>
            </p:cNvCxnSpPr>
            <p:nvPr/>
          </p:nvCxnSpPr>
          <p:spPr>
            <a:xfrm>
              <a:off x="952451" y="849369"/>
              <a:ext cx="302700" cy="272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7" name="Google Shape;1557;p32"/>
            <p:cNvCxnSpPr>
              <a:stCxn id="1553" idx="1"/>
              <a:endCxn id="1531" idx="5"/>
            </p:cNvCxnSpPr>
            <p:nvPr/>
          </p:nvCxnSpPr>
          <p:spPr>
            <a:xfrm>
              <a:off x="1008136" y="826304"/>
              <a:ext cx="1269900" cy="1702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8" name="Google Shape;1558;p32"/>
            <p:cNvSpPr/>
            <p:nvPr/>
          </p:nvSpPr>
          <p:spPr>
            <a:xfrm rot="10800000">
              <a:off x="2346923" y="285337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9" name="Google Shape;1559;p32"/>
            <p:cNvCxnSpPr>
              <a:stCxn id="1553" idx="2"/>
              <a:endCxn id="1558" idx="6"/>
            </p:cNvCxnSpPr>
            <p:nvPr/>
          </p:nvCxnSpPr>
          <p:spPr>
            <a:xfrm rot="10800000" flipH="1">
              <a:off x="1031201" y="402519"/>
              <a:ext cx="1315800" cy="368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0" name="Google Shape;1560;p32"/>
            <p:cNvCxnSpPr>
              <a:stCxn id="1558" idx="1"/>
              <a:endCxn id="1534" idx="5"/>
            </p:cNvCxnSpPr>
            <p:nvPr/>
          </p:nvCxnSpPr>
          <p:spPr>
            <a:xfrm>
              <a:off x="2547166" y="485580"/>
              <a:ext cx="601200" cy="97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1505;p31">
            <a:extLst>
              <a:ext uri="{FF2B5EF4-FFF2-40B4-BE49-F238E27FC236}">
                <a16:creationId xmlns:a16="http://schemas.microsoft.com/office/drawing/2014/main" id="{749E4CAD-3D82-367A-62B8-8E00E27D5164}"/>
              </a:ext>
            </a:extLst>
          </p:cNvPr>
          <p:cNvSpPr txBox="1">
            <a:spLocks/>
          </p:cNvSpPr>
          <p:nvPr/>
        </p:nvSpPr>
        <p:spPr>
          <a:xfrm>
            <a:off x="562001" y="167875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1.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  <p:sp>
        <p:nvSpPr>
          <p:cNvPr id="32" name="Google Shape;1483;p29">
            <a:extLst>
              <a:ext uri="{FF2B5EF4-FFF2-40B4-BE49-F238E27FC236}">
                <a16:creationId xmlns:a16="http://schemas.microsoft.com/office/drawing/2014/main" id="{7DAB62C9-1DF3-D4CF-ADD4-E4AF024D6789}"/>
              </a:ext>
            </a:extLst>
          </p:cNvPr>
          <p:cNvSpPr txBox="1">
            <a:spLocks/>
          </p:cNvSpPr>
          <p:nvPr/>
        </p:nvSpPr>
        <p:spPr>
          <a:xfrm>
            <a:off x="1627385" y="287729"/>
            <a:ext cx="6126962" cy="845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000" b="1" i="1" dirty="0">
                <a:latin typeface="Aptos Display" panose="020B0004020202020204" pitchFamily="34" charset="0"/>
              </a:rPr>
              <a:t>RSCUDO</a:t>
            </a:r>
          </a:p>
        </p:txBody>
      </p:sp>
    </p:spTree>
    <p:extLst>
      <p:ext uri="{BB962C8B-B14F-4D97-AF65-F5344CB8AC3E}">
        <p14:creationId xmlns:p14="http://schemas.microsoft.com/office/powerpoint/2010/main" val="1379087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78DC084-172D-5AD1-96F4-3EB6E28123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8339" y="1029350"/>
            <a:ext cx="6246715" cy="3855115"/>
          </a:xfrm>
          <a:prstGeom prst="rect">
            <a:avLst/>
          </a:prstGeom>
        </p:spPr>
      </p:pic>
      <p:grpSp>
        <p:nvGrpSpPr>
          <p:cNvPr id="1523" name="Google Shape;1523;p32"/>
          <p:cNvGrpSpPr/>
          <p:nvPr/>
        </p:nvGrpSpPr>
        <p:grpSpPr>
          <a:xfrm>
            <a:off x="7892525" y="732325"/>
            <a:ext cx="298275" cy="322675"/>
            <a:chOff x="8667225" y="681525"/>
            <a:chExt cx="298275" cy="322675"/>
          </a:xfrm>
        </p:grpSpPr>
        <p:sp>
          <p:nvSpPr>
            <p:cNvPr id="1524" name="Google Shape;1524;p32"/>
            <p:cNvSpPr/>
            <p:nvPr/>
          </p:nvSpPr>
          <p:spPr>
            <a:xfrm rot="10800000">
              <a:off x="8667225" y="821625"/>
              <a:ext cx="86700" cy="8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5" name="Google Shape;1525;p32"/>
            <p:cNvSpPr/>
            <p:nvPr/>
          </p:nvSpPr>
          <p:spPr>
            <a:xfrm rot="10800000">
              <a:off x="8825400" y="681525"/>
              <a:ext cx="140100" cy="14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6" name="Google Shape;1526;p32"/>
            <p:cNvSpPr/>
            <p:nvPr/>
          </p:nvSpPr>
          <p:spPr>
            <a:xfrm rot="10800000">
              <a:off x="8869800" y="952900"/>
              <a:ext cx="51300" cy="5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27" name="Google Shape;1527;p32"/>
          <p:cNvGrpSpPr/>
          <p:nvPr/>
        </p:nvGrpSpPr>
        <p:grpSpPr>
          <a:xfrm>
            <a:off x="7154368" y="4139800"/>
            <a:ext cx="3200329" cy="3127770"/>
            <a:chOff x="447667" y="285337"/>
            <a:chExt cx="3863732" cy="3776132"/>
          </a:xfrm>
        </p:grpSpPr>
        <p:sp>
          <p:nvSpPr>
            <p:cNvPr id="1528" name="Google Shape;1528;p32"/>
            <p:cNvSpPr/>
            <p:nvPr/>
          </p:nvSpPr>
          <p:spPr>
            <a:xfrm rot="10800000">
              <a:off x="4076800" y="2467368"/>
              <a:ext cx="234600" cy="23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9" name="Google Shape;1529;p32"/>
            <p:cNvSpPr/>
            <p:nvPr/>
          </p:nvSpPr>
          <p:spPr>
            <a:xfrm rot="10800000">
              <a:off x="1137802" y="3577294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0" name="Google Shape;1530;p32"/>
            <p:cNvSpPr/>
            <p:nvPr/>
          </p:nvSpPr>
          <p:spPr>
            <a:xfrm rot="10800000">
              <a:off x="1731851" y="997900"/>
              <a:ext cx="484500" cy="48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1" name="Google Shape;1531;p32"/>
            <p:cNvSpPr/>
            <p:nvPr/>
          </p:nvSpPr>
          <p:spPr>
            <a:xfrm rot="10800000">
              <a:off x="2254926" y="2505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2" name="Google Shape;1532;p32"/>
            <p:cNvSpPr/>
            <p:nvPr/>
          </p:nvSpPr>
          <p:spPr>
            <a:xfrm rot="10800000">
              <a:off x="3685300" y="3636544"/>
              <a:ext cx="116100" cy="11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3" name="Google Shape;1533;p32"/>
            <p:cNvSpPr/>
            <p:nvPr/>
          </p:nvSpPr>
          <p:spPr>
            <a:xfrm rot="10800000">
              <a:off x="2254926" y="3903969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4" name="Google Shape;1534;p32"/>
            <p:cNvSpPr/>
            <p:nvPr/>
          </p:nvSpPr>
          <p:spPr>
            <a:xfrm rot="10800000">
              <a:off x="3125451" y="1436544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5" name="Google Shape;1535;p32"/>
            <p:cNvSpPr/>
            <p:nvPr/>
          </p:nvSpPr>
          <p:spPr>
            <a:xfrm rot="10800000">
              <a:off x="447667" y="2351269"/>
              <a:ext cx="116100" cy="11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36" name="Google Shape;1536;p32"/>
            <p:cNvCxnSpPr>
              <a:stCxn id="1532" idx="5"/>
              <a:endCxn id="1531" idx="1"/>
            </p:cNvCxnSpPr>
            <p:nvPr/>
          </p:nvCxnSpPr>
          <p:spPr>
            <a:xfrm rot="10800000">
              <a:off x="2389502" y="2640447"/>
              <a:ext cx="1312800" cy="1013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7" name="Google Shape;1537;p32"/>
            <p:cNvCxnSpPr>
              <a:stCxn id="1533" idx="4"/>
              <a:endCxn id="1531" idx="0"/>
            </p:cNvCxnSpPr>
            <p:nvPr/>
          </p:nvCxnSpPr>
          <p:spPr>
            <a:xfrm rot="10800000">
              <a:off x="2333676" y="2663469"/>
              <a:ext cx="0" cy="12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8" name="Google Shape;1538;p32"/>
            <p:cNvCxnSpPr>
              <a:stCxn id="1528" idx="6"/>
              <a:endCxn id="1531" idx="2"/>
            </p:cNvCxnSpPr>
            <p:nvPr/>
          </p:nvCxnSpPr>
          <p:spPr>
            <a:xfrm rot="10800000">
              <a:off x="2412400" y="2584668"/>
              <a:ext cx="1664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9" name="Google Shape;1539;p32"/>
            <p:cNvCxnSpPr>
              <a:stCxn id="1528" idx="0"/>
              <a:endCxn id="1532" idx="3"/>
            </p:cNvCxnSpPr>
            <p:nvPr/>
          </p:nvCxnSpPr>
          <p:spPr>
            <a:xfrm flipH="1">
              <a:off x="3784300" y="2701968"/>
              <a:ext cx="409800" cy="95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0" name="Google Shape;1540;p32"/>
            <p:cNvCxnSpPr>
              <a:stCxn id="1532" idx="7"/>
              <a:endCxn id="1533" idx="2"/>
            </p:cNvCxnSpPr>
            <p:nvPr/>
          </p:nvCxnSpPr>
          <p:spPr>
            <a:xfrm flipH="1">
              <a:off x="2412302" y="3735642"/>
              <a:ext cx="1290000" cy="24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1" name="Google Shape;1541;p32"/>
            <p:cNvCxnSpPr>
              <a:stCxn id="1533" idx="6"/>
              <a:endCxn id="1529" idx="1"/>
            </p:cNvCxnSpPr>
            <p:nvPr/>
          </p:nvCxnSpPr>
          <p:spPr>
            <a:xfrm rot="10800000">
              <a:off x="1338126" y="3777519"/>
              <a:ext cx="916800" cy="20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2" name="Google Shape;1542;p32"/>
            <p:cNvCxnSpPr>
              <a:stCxn id="1531" idx="7"/>
              <a:endCxn id="1529" idx="3"/>
            </p:cNvCxnSpPr>
            <p:nvPr/>
          </p:nvCxnSpPr>
          <p:spPr>
            <a:xfrm flipH="1">
              <a:off x="1338091" y="2640304"/>
              <a:ext cx="939900" cy="971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3" name="Google Shape;1543;p32"/>
            <p:cNvCxnSpPr>
              <a:stCxn id="1528" idx="5"/>
              <a:endCxn id="1534" idx="1"/>
            </p:cNvCxnSpPr>
            <p:nvPr/>
          </p:nvCxnSpPr>
          <p:spPr>
            <a:xfrm rot="10800000">
              <a:off x="3259756" y="1571124"/>
              <a:ext cx="851400" cy="930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4" name="Google Shape;1544;p32"/>
            <p:cNvCxnSpPr>
              <a:stCxn id="1534" idx="7"/>
              <a:endCxn id="1531" idx="3"/>
            </p:cNvCxnSpPr>
            <p:nvPr/>
          </p:nvCxnSpPr>
          <p:spPr>
            <a:xfrm flipH="1">
              <a:off x="2389216" y="1570979"/>
              <a:ext cx="759300" cy="9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5" name="Google Shape;1545;p32"/>
            <p:cNvCxnSpPr>
              <a:stCxn id="1534" idx="5"/>
              <a:endCxn id="1530" idx="2"/>
            </p:cNvCxnSpPr>
            <p:nvPr/>
          </p:nvCxnSpPr>
          <p:spPr>
            <a:xfrm rot="10800000">
              <a:off x="2216416" y="1240009"/>
              <a:ext cx="932100" cy="21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6" name="Google Shape;1546;p32"/>
            <p:cNvCxnSpPr>
              <a:stCxn id="1530" idx="0"/>
              <a:endCxn id="1531" idx="5"/>
            </p:cNvCxnSpPr>
            <p:nvPr/>
          </p:nvCxnSpPr>
          <p:spPr>
            <a:xfrm>
              <a:off x="1974101" y="1482400"/>
              <a:ext cx="303900" cy="104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7" name="Google Shape;1547;p32"/>
            <p:cNvCxnSpPr>
              <a:stCxn id="1530" idx="7"/>
              <a:endCxn id="1535" idx="3"/>
            </p:cNvCxnSpPr>
            <p:nvPr/>
          </p:nvCxnSpPr>
          <p:spPr>
            <a:xfrm flipH="1">
              <a:off x="546704" y="1411447"/>
              <a:ext cx="1256100" cy="956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8" name="Google Shape;1548;p32"/>
            <p:cNvCxnSpPr>
              <a:stCxn id="1531" idx="6"/>
              <a:endCxn id="1535" idx="2"/>
            </p:cNvCxnSpPr>
            <p:nvPr/>
          </p:nvCxnSpPr>
          <p:spPr>
            <a:xfrm rot="10800000">
              <a:off x="563826" y="2409419"/>
              <a:ext cx="1691100" cy="17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9" name="Google Shape;1549;p32"/>
            <p:cNvCxnSpPr>
              <a:stCxn id="1535" idx="0"/>
              <a:endCxn id="1529" idx="5"/>
            </p:cNvCxnSpPr>
            <p:nvPr/>
          </p:nvCxnSpPr>
          <p:spPr>
            <a:xfrm>
              <a:off x="505717" y="2467369"/>
              <a:ext cx="666300" cy="1144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0" name="Google Shape;1550;p32"/>
            <p:cNvCxnSpPr>
              <a:stCxn id="1532" idx="4"/>
              <a:endCxn id="1530" idx="1"/>
            </p:cNvCxnSpPr>
            <p:nvPr/>
          </p:nvCxnSpPr>
          <p:spPr>
            <a:xfrm rot="10800000">
              <a:off x="2145250" y="1411444"/>
              <a:ext cx="1598100" cy="222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1" name="Google Shape;1551;p32"/>
            <p:cNvCxnSpPr>
              <a:stCxn id="1529" idx="4"/>
              <a:endCxn id="1530" idx="7"/>
            </p:cNvCxnSpPr>
            <p:nvPr/>
          </p:nvCxnSpPr>
          <p:spPr>
            <a:xfrm rot="10800000" flipH="1">
              <a:off x="1255102" y="1411594"/>
              <a:ext cx="547800" cy="2165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2" name="Google Shape;1552;p32"/>
            <p:cNvCxnSpPr>
              <a:stCxn id="1528" idx="5"/>
              <a:endCxn id="1530" idx="1"/>
            </p:cNvCxnSpPr>
            <p:nvPr/>
          </p:nvCxnSpPr>
          <p:spPr>
            <a:xfrm rot="10800000">
              <a:off x="2145256" y="1411524"/>
              <a:ext cx="1965900" cy="10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3" name="Google Shape;1553;p32"/>
            <p:cNvSpPr/>
            <p:nvPr/>
          </p:nvSpPr>
          <p:spPr>
            <a:xfrm rot="10800000">
              <a:off x="873701" y="691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4" name="Google Shape;1554;p32"/>
            <p:cNvCxnSpPr>
              <a:stCxn id="1535" idx="4"/>
              <a:endCxn id="1553" idx="7"/>
            </p:cNvCxnSpPr>
            <p:nvPr/>
          </p:nvCxnSpPr>
          <p:spPr>
            <a:xfrm rot="10800000" flipH="1">
              <a:off x="505717" y="826369"/>
              <a:ext cx="390900" cy="152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2"/>
            <p:cNvCxnSpPr>
              <a:stCxn id="1553" idx="2"/>
              <a:endCxn id="1530" idx="5"/>
            </p:cNvCxnSpPr>
            <p:nvPr/>
          </p:nvCxnSpPr>
          <p:spPr>
            <a:xfrm>
              <a:off x="1031201" y="770619"/>
              <a:ext cx="771600" cy="29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6" name="Google Shape;1556;p32"/>
            <p:cNvCxnSpPr>
              <a:stCxn id="1553" idx="0"/>
              <a:endCxn id="1529" idx="4"/>
            </p:cNvCxnSpPr>
            <p:nvPr/>
          </p:nvCxnSpPr>
          <p:spPr>
            <a:xfrm>
              <a:off x="952451" y="849369"/>
              <a:ext cx="302700" cy="272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7" name="Google Shape;1557;p32"/>
            <p:cNvCxnSpPr>
              <a:stCxn id="1553" idx="1"/>
              <a:endCxn id="1531" idx="5"/>
            </p:cNvCxnSpPr>
            <p:nvPr/>
          </p:nvCxnSpPr>
          <p:spPr>
            <a:xfrm>
              <a:off x="1008136" y="826304"/>
              <a:ext cx="1269900" cy="1702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8" name="Google Shape;1558;p32"/>
            <p:cNvSpPr/>
            <p:nvPr/>
          </p:nvSpPr>
          <p:spPr>
            <a:xfrm rot="10800000">
              <a:off x="2346923" y="285337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9" name="Google Shape;1559;p32"/>
            <p:cNvCxnSpPr>
              <a:stCxn id="1553" idx="2"/>
              <a:endCxn id="1558" idx="6"/>
            </p:cNvCxnSpPr>
            <p:nvPr/>
          </p:nvCxnSpPr>
          <p:spPr>
            <a:xfrm rot="10800000" flipH="1">
              <a:off x="1031201" y="402519"/>
              <a:ext cx="1315800" cy="368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0" name="Google Shape;1560;p32"/>
            <p:cNvCxnSpPr>
              <a:stCxn id="1558" idx="1"/>
              <a:endCxn id="1534" idx="5"/>
            </p:cNvCxnSpPr>
            <p:nvPr/>
          </p:nvCxnSpPr>
          <p:spPr>
            <a:xfrm>
              <a:off x="2547166" y="485580"/>
              <a:ext cx="601200" cy="97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1505;p31">
            <a:extLst>
              <a:ext uri="{FF2B5EF4-FFF2-40B4-BE49-F238E27FC236}">
                <a16:creationId xmlns:a16="http://schemas.microsoft.com/office/drawing/2014/main" id="{749E4CAD-3D82-367A-62B8-8E00E27D5164}"/>
              </a:ext>
            </a:extLst>
          </p:cNvPr>
          <p:cNvSpPr txBox="1">
            <a:spLocks/>
          </p:cNvSpPr>
          <p:nvPr/>
        </p:nvSpPr>
        <p:spPr>
          <a:xfrm>
            <a:off x="562001" y="167875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1.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  <p:sp>
        <p:nvSpPr>
          <p:cNvPr id="32" name="Google Shape;1483;p29">
            <a:extLst>
              <a:ext uri="{FF2B5EF4-FFF2-40B4-BE49-F238E27FC236}">
                <a16:creationId xmlns:a16="http://schemas.microsoft.com/office/drawing/2014/main" id="{7DAB62C9-1DF3-D4CF-ADD4-E4AF024D6789}"/>
              </a:ext>
            </a:extLst>
          </p:cNvPr>
          <p:cNvSpPr txBox="1">
            <a:spLocks/>
          </p:cNvSpPr>
          <p:nvPr/>
        </p:nvSpPr>
        <p:spPr>
          <a:xfrm>
            <a:off x="1627385" y="287729"/>
            <a:ext cx="6126962" cy="845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000" b="1" i="1" dirty="0">
                <a:latin typeface="Aptos Display" panose="020B0004020202020204" pitchFamily="34" charset="0"/>
              </a:rPr>
              <a:t>RSCUDO</a:t>
            </a:r>
          </a:p>
        </p:txBody>
      </p:sp>
    </p:spTree>
    <p:extLst>
      <p:ext uri="{BB962C8B-B14F-4D97-AF65-F5344CB8AC3E}">
        <p14:creationId xmlns:p14="http://schemas.microsoft.com/office/powerpoint/2010/main" val="3730412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28"/>
          <p:cNvSpPr txBox="1">
            <a:spLocks noGrp="1"/>
          </p:cNvSpPr>
          <p:nvPr>
            <p:ph type="title"/>
          </p:nvPr>
        </p:nvSpPr>
        <p:spPr>
          <a:xfrm>
            <a:off x="720000" y="3772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What are we working with?</a:t>
            </a:r>
            <a:endParaRPr dirty="0"/>
          </a:p>
        </p:txBody>
      </p:sp>
      <p:sp>
        <p:nvSpPr>
          <p:cNvPr id="3" name="Google Shape;1483;p29">
            <a:extLst>
              <a:ext uri="{FF2B5EF4-FFF2-40B4-BE49-F238E27FC236}">
                <a16:creationId xmlns:a16="http://schemas.microsoft.com/office/drawing/2014/main" id="{1C4A8129-A28A-7F27-5A78-9C6CC6F887D8}"/>
              </a:ext>
            </a:extLst>
          </p:cNvPr>
          <p:cNvSpPr txBox="1">
            <a:spLocks/>
          </p:cNvSpPr>
          <p:nvPr/>
        </p:nvSpPr>
        <p:spPr>
          <a:xfrm>
            <a:off x="322066" y="1500310"/>
            <a:ext cx="2884800" cy="3408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600" b="1" i="1" dirty="0">
                <a:latin typeface="Aptos Display" panose="020B0004020202020204" pitchFamily="34" charset="0"/>
              </a:rPr>
              <a:t>GSE52060 dataset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AAB63E4-D256-846C-EFF0-919C257D3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466" y="3131889"/>
            <a:ext cx="2884800" cy="1322200"/>
          </a:xfrm>
          <a:prstGeom prst="rect">
            <a:avLst/>
          </a:prstGeom>
        </p:spPr>
      </p:pic>
      <p:pic>
        <p:nvPicPr>
          <p:cNvPr id="8" name="Immagine 7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D8112C42-3BE6-DBE6-93D9-C542429AD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455" y="1059075"/>
            <a:ext cx="3115401" cy="1223339"/>
          </a:xfrm>
          <a:prstGeom prst="rect">
            <a:avLst/>
          </a:prstGeom>
        </p:spPr>
      </p:pic>
      <p:sp>
        <p:nvSpPr>
          <p:cNvPr id="4" name="Google Shape;1483;p29">
            <a:extLst>
              <a:ext uri="{FF2B5EF4-FFF2-40B4-BE49-F238E27FC236}">
                <a16:creationId xmlns:a16="http://schemas.microsoft.com/office/drawing/2014/main" id="{FA5B4A15-8038-148B-F037-D457697CE962}"/>
              </a:ext>
            </a:extLst>
          </p:cNvPr>
          <p:cNvSpPr txBox="1">
            <a:spLocks/>
          </p:cNvSpPr>
          <p:nvPr/>
        </p:nvSpPr>
        <p:spPr>
          <a:xfrm>
            <a:off x="322066" y="3622555"/>
            <a:ext cx="2884800" cy="3408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600" b="1" i="1" dirty="0" err="1">
                <a:latin typeface="Aptos Display" panose="020B0004020202020204" pitchFamily="34" charset="0"/>
              </a:rPr>
              <a:t>Colorectal</a:t>
            </a:r>
            <a:r>
              <a:rPr lang="it-IT" sz="1600" b="1" i="1" dirty="0">
                <a:latin typeface="Aptos Display" panose="020B0004020202020204" pitchFamily="34" charset="0"/>
              </a:rPr>
              <a:t> Cancer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8CCDCA71-67C0-5D0E-EC43-A3642247E314}"/>
              </a:ext>
            </a:extLst>
          </p:cNvPr>
          <p:cNvCxnSpPr/>
          <p:nvPr/>
        </p:nvCxnSpPr>
        <p:spPr>
          <a:xfrm>
            <a:off x="2122415" y="1670743"/>
            <a:ext cx="310392" cy="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Google Shape;1483;p29">
            <a:extLst>
              <a:ext uri="{FF2B5EF4-FFF2-40B4-BE49-F238E27FC236}">
                <a16:creationId xmlns:a16="http://schemas.microsoft.com/office/drawing/2014/main" id="{7765D7B5-3D25-6E4F-2E36-CB8B61797FAD}"/>
              </a:ext>
            </a:extLst>
          </p:cNvPr>
          <p:cNvSpPr txBox="1">
            <a:spLocks/>
          </p:cNvSpPr>
          <p:nvPr/>
        </p:nvSpPr>
        <p:spPr>
          <a:xfrm>
            <a:off x="6020132" y="1941545"/>
            <a:ext cx="2403868" cy="3408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Tx/>
              <a:buChar char="-"/>
            </a:pPr>
            <a:r>
              <a:rPr lang="it-IT" dirty="0">
                <a:latin typeface="Aptos Display" panose="020B0004020202020204" pitchFamily="34" charset="0"/>
              </a:rPr>
              <a:t>Related to CRC</a:t>
            </a:r>
          </a:p>
          <a:p>
            <a:pPr marL="285750" indent="-285750">
              <a:buFontTx/>
              <a:buChar char="-"/>
            </a:pPr>
            <a:r>
              <a:rPr lang="it-IT" dirty="0">
                <a:latin typeface="Aptos Display" panose="020B0004020202020204" pitchFamily="34" charset="0"/>
              </a:rPr>
              <a:t>23 samples for each </a:t>
            </a:r>
            <a:r>
              <a:rPr lang="it-IT" dirty="0" err="1">
                <a:latin typeface="Aptos Display" panose="020B0004020202020204" pitchFamily="34" charset="0"/>
              </a:rPr>
              <a:t>type</a:t>
            </a:r>
            <a:r>
              <a:rPr lang="it-IT" dirty="0">
                <a:latin typeface="Aptos Display" panose="020B0004020202020204" pitchFamily="34" charset="0"/>
              </a:rPr>
              <a:t> of </a:t>
            </a:r>
            <a:r>
              <a:rPr lang="it-IT" dirty="0" err="1">
                <a:latin typeface="Aptos Display" panose="020B0004020202020204" pitchFamily="34" charset="0"/>
              </a:rPr>
              <a:t>tissue</a:t>
            </a:r>
            <a:endParaRPr lang="it-IT" dirty="0">
              <a:latin typeface="Aptos Display" panose="020B00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it-IT" dirty="0" err="1">
                <a:latin typeface="Aptos Display" panose="020B0004020202020204" pitchFamily="34" charset="0"/>
              </a:rPr>
              <a:t>Neoplastic</a:t>
            </a:r>
            <a:r>
              <a:rPr lang="it-IT" dirty="0">
                <a:latin typeface="Aptos Display" panose="020B0004020202020204" pitchFamily="34" charset="0"/>
              </a:rPr>
              <a:t> vs </a:t>
            </a:r>
            <a:r>
              <a:rPr lang="it-IT" dirty="0" err="1">
                <a:latin typeface="Aptos Display" panose="020B0004020202020204" pitchFamily="34" charset="0"/>
              </a:rPr>
              <a:t>Normal</a:t>
            </a:r>
            <a:r>
              <a:rPr lang="it-IT" dirty="0">
                <a:latin typeface="Aptos Display" panose="020B0004020202020204" pitchFamily="34" charset="0"/>
              </a:rPr>
              <a:t> Mucosa</a:t>
            </a:r>
          </a:p>
        </p:txBody>
      </p:sp>
      <p:sp>
        <p:nvSpPr>
          <p:cNvPr id="13" name="Google Shape;1483;p29">
            <a:extLst>
              <a:ext uri="{FF2B5EF4-FFF2-40B4-BE49-F238E27FC236}">
                <a16:creationId xmlns:a16="http://schemas.microsoft.com/office/drawing/2014/main" id="{0FDC2C9B-39E0-DC00-DCCD-1BF96BA8741A}"/>
              </a:ext>
            </a:extLst>
          </p:cNvPr>
          <p:cNvSpPr txBox="1">
            <a:spLocks/>
          </p:cNvSpPr>
          <p:nvPr/>
        </p:nvSpPr>
        <p:spPr>
          <a:xfrm>
            <a:off x="4055367" y="4113221"/>
            <a:ext cx="2667166" cy="2809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Tx/>
              <a:buChar char="-"/>
            </a:pPr>
            <a:r>
              <a:rPr lang="it-IT" dirty="0">
                <a:latin typeface="Aptos Display" panose="020B0004020202020204" pitchFamily="34" charset="0"/>
              </a:rPr>
              <a:t>Colon section of the Intestine</a:t>
            </a:r>
          </a:p>
          <a:p>
            <a:pPr marL="285750" indent="-285750">
              <a:buFontTx/>
              <a:buChar char="-"/>
            </a:pPr>
            <a:r>
              <a:rPr lang="it-IT" dirty="0" err="1">
                <a:latin typeface="Aptos Display" panose="020B0004020202020204" pitchFamily="34" charset="0"/>
              </a:rPr>
              <a:t>Presence</a:t>
            </a:r>
            <a:r>
              <a:rPr lang="it-IT" dirty="0">
                <a:latin typeface="Aptos Display" panose="020B0004020202020204" pitchFamily="34" charset="0"/>
              </a:rPr>
              <a:t> of </a:t>
            </a:r>
            <a:r>
              <a:rPr lang="it-IT" dirty="0" err="1">
                <a:latin typeface="Aptos Display" panose="020B0004020202020204" pitchFamily="34" charset="0"/>
              </a:rPr>
              <a:t>polyps</a:t>
            </a:r>
            <a:endParaRPr lang="it-IT" dirty="0">
              <a:latin typeface="Aptos Display" panose="020B00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it-IT" dirty="0" err="1">
                <a:latin typeface="Aptos Display" panose="020B0004020202020204" pitchFamily="34" charset="0"/>
              </a:rPr>
              <a:t>Many</a:t>
            </a:r>
            <a:r>
              <a:rPr lang="it-IT" dirty="0">
                <a:latin typeface="Aptos Display" panose="020B0004020202020204" pitchFamily="34" charset="0"/>
              </a:rPr>
              <a:t> </a:t>
            </a:r>
            <a:r>
              <a:rPr lang="it-IT" dirty="0" err="1">
                <a:latin typeface="Aptos Display" panose="020B0004020202020204" pitchFamily="34" charset="0"/>
              </a:rPr>
              <a:t>symptoms</a:t>
            </a:r>
            <a:r>
              <a:rPr lang="it-IT" dirty="0">
                <a:latin typeface="Aptos Display" panose="020B0004020202020204" pitchFamily="34" charset="0"/>
              </a:rPr>
              <a:t> and risk </a:t>
            </a:r>
            <a:r>
              <a:rPr lang="it-IT" dirty="0" err="1">
                <a:latin typeface="Aptos Display" panose="020B0004020202020204" pitchFamily="34" charset="0"/>
              </a:rPr>
              <a:t>factors</a:t>
            </a:r>
            <a:r>
              <a:rPr lang="it-IT" dirty="0">
                <a:latin typeface="Aptos Display" panose="020B0004020202020204" pitchFamily="34" charset="0"/>
              </a:rPr>
              <a:t> </a:t>
            </a:r>
            <a:r>
              <a:rPr lang="it-IT" dirty="0" err="1">
                <a:latin typeface="Aptos Display" panose="020B0004020202020204" pitchFamily="34" charset="0"/>
              </a:rPr>
              <a:t>associated</a:t>
            </a:r>
            <a:r>
              <a:rPr lang="it-IT" dirty="0">
                <a:latin typeface="Aptos Display" panose="020B0004020202020204" pitchFamily="34" charset="0"/>
              </a:rPr>
              <a:t> to it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DA9A1FBF-57D2-28D1-3CC4-EF8109D4295F}"/>
              </a:ext>
            </a:extLst>
          </p:cNvPr>
          <p:cNvCxnSpPr/>
          <p:nvPr/>
        </p:nvCxnSpPr>
        <p:spPr>
          <a:xfrm>
            <a:off x="2122415" y="3762010"/>
            <a:ext cx="310392" cy="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8924047C-DEFD-4A24-B824-4609958F13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Compare the models and their efficacy</a:t>
            </a:r>
          </a:p>
          <a:p>
            <a:endParaRPr lang="en-GB" dirty="0"/>
          </a:p>
          <a:p>
            <a:r>
              <a:rPr lang="en-GB" dirty="0"/>
              <a:t>See which is better given the situation and the dataset used for this particular occasion</a:t>
            </a:r>
          </a:p>
        </p:txBody>
      </p:sp>
      <p:pic>
        <p:nvPicPr>
          <p:cNvPr id="8" name="Segnaposto immagine 7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4D536AF0-102F-692D-C9D2-66155EF2E4C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9143" r="19143"/>
          <a:stretch>
            <a:fillRect/>
          </a:stretch>
        </p:blipFill>
        <p:spPr/>
      </p:pic>
      <p:sp>
        <p:nvSpPr>
          <p:cNvPr id="5" name="Google Shape;1505;p31">
            <a:extLst>
              <a:ext uri="{FF2B5EF4-FFF2-40B4-BE49-F238E27FC236}">
                <a16:creationId xmlns:a16="http://schemas.microsoft.com/office/drawing/2014/main" id="{E1D13FBE-E0B4-E366-D427-22D3772DEC16}"/>
              </a:ext>
            </a:extLst>
          </p:cNvPr>
          <p:cNvSpPr txBox="1">
            <a:spLocks/>
          </p:cNvSpPr>
          <p:nvPr/>
        </p:nvSpPr>
        <p:spPr>
          <a:xfrm>
            <a:off x="206401" y="492943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2.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  <p:sp>
        <p:nvSpPr>
          <p:cNvPr id="6" name="Google Shape;1497;p30">
            <a:extLst>
              <a:ext uri="{FF2B5EF4-FFF2-40B4-BE49-F238E27FC236}">
                <a16:creationId xmlns:a16="http://schemas.microsoft.com/office/drawing/2014/main" id="{60116E1B-0437-3C79-D462-0B70DC805D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1552" y="7710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COMPARISON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152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3" name="Google Shape;1523;p32"/>
          <p:cNvGrpSpPr/>
          <p:nvPr/>
        </p:nvGrpSpPr>
        <p:grpSpPr>
          <a:xfrm>
            <a:off x="7892525" y="732325"/>
            <a:ext cx="298275" cy="322675"/>
            <a:chOff x="8667225" y="681525"/>
            <a:chExt cx="298275" cy="322675"/>
          </a:xfrm>
        </p:grpSpPr>
        <p:sp>
          <p:nvSpPr>
            <p:cNvPr id="1524" name="Google Shape;1524;p32"/>
            <p:cNvSpPr/>
            <p:nvPr/>
          </p:nvSpPr>
          <p:spPr>
            <a:xfrm rot="10800000">
              <a:off x="8667225" y="821625"/>
              <a:ext cx="86700" cy="8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5" name="Google Shape;1525;p32"/>
            <p:cNvSpPr/>
            <p:nvPr/>
          </p:nvSpPr>
          <p:spPr>
            <a:xfrm rot="10800000">
              <a:off x="8825400" y="681525"/>
              <a:ext cx="140100" cy="14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6" name="Google Shape;1526;p32"/>
            <p:cNvSpPr/>
            <p:nvPr/>
          </p:nvSpPr>
          <p:spPr>
            <a:xfrm rot="10800000">
              <a:off x="8869800" y="952900"/>
              <a:ext cx="51300" cy="5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27" name="Google Shape;1527;p32"/>
          <p:cNvGrpSpPr/>
          <p:nvPr/>
        </p:nvGrpSpPr>
        <p:grpSpPr>
          <a:xfrm rot="2653641">
            <a:off x="7484569" y="4492371"/>
            <a:ext cx="3200329" cy="3127770"/>
            <a:chOff x="447667" y="285337"/>
            <a:chExt cx="3863732" cy="3776132"/>
          </a:xfrm>
        </p:grpSpPr>
        <p:sp>
          <p:nvSpPr>
            <p:cNvPr id="1528" name="Google Shape;1528;p32"/>
            <p:cNvSpPr/>
            <p:nvPr/>
          </p:nvSpPr>
          <p:spPr>
            <a:xfrm rot="10800000">
              <a:off x="4076800" y="2467368"/>
              <a:ext cx="234600" cy="23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9" name="Google Shape;1529;p32"/>
            <p:cNvSpPr/>
            <p:nvPr/>
          </p:nvSpPr>
          <p:spPr>
            <a:xfrm rot="10800000">
              <a:off x="1137802" y="3577294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0" name="Google Shape;1530;p32"/>
            <p:cNvSpPr/>
            <p:nvPr/>
          </p:nvSpPr>
          <p:spPr>
            <a:xfrm rot="10800000">
              <a:off x="1731851" y="997900"/>
              <a:ext cx="484500" cy="48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1" name="Google Shape;1531;p32"/>
            <p:cNvSpPr/>
            <p:nvPr/>
          </p:nvSpPr>
          <p:spPr>
            <a:xfrm rot="10800000">
              <a:off x="2254926" y="2505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2" name="Google Shape;1532;p32"/>
            <p:cNvSpPr/>
            <p:nvPr/>
          </p:nvSpPr>
          <p:spPr>
            <a:xfrm rot="10800000">
              <a:off x="3685300" y="3636544"/>
              <a:ext cx="116100" cy="11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3" name="Google Shape;1533;p32"/>
            <p:cNvSpPr/>
            <p:nvPr/>
          </p:nvSpPr>
          <p:spPr>
            <a:xfrm rot="10800000">
              <a:off x="2254926" y="3903969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4" name="Google Shape;1534;p32"/>
            <p:cNvSpPr/>
            <p:nvPr/>
          </p:nvSpPr>
          <p:spPr>
            <a:xfrm rot="10800000">
              <a:off x="3125451" y="1436544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5" name="Google Shape;1535;p32"/>
            <p:cNvSpPr/>
            <p:nvPr/>
          </p:nvSpPr>
          <p:spPr>
            <a:xfrm rot="10800000">
              <a:off x="447667" y="2351269"/>
              <a:ext cx="116100" cy="11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36" name="Google Shape;1536;p32"/>
            <p:cNvCxnSpPr>
              <a:stCxn id="1532" idx="5"/>
              <a:endCxn id="1531" idx="1"/>
            </p:cNvCxnSpPr>
            <p:nvPr/>
          </p:nvCxnSpPr>
          <p:spPr>
            <a:xfrm rot="10800000">
              <a:off x="2389502" y="2640447"/>
              <a:ext cx="1312800" cy="1013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7" name="Google Shape;1537;p32"/>
            <p:cNvCxnSpPr>
              <a:stCxn id="1533" idx="4"/>
              <a:endCxn id="1531" idx="0"/>
            </p:cNvCxnSpPr>
            <p:nvPr/>
          </p:nvCxnSpPr>
          <p:spPr>
            <a:xfrm rot="10800000">
              <a:off x="2333676" y="2663469"/>
              <a:ext cx="0" cy="12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8" name="Google Shape;1538;p32"/>
            <p:cNvCxnSpPr>
              <a:stCxn id="1528" idx="6"/>
              <a:endCxn id="1531" idx="2"/>
            </p:cNvCxnSpPr>
            <p:nvPr/>
          </p:nvCxnSpPr>
          <p:spPr>
            <a:xfrm rot="10800000">
              <a:off x="2412400" y="2584668"/>
              <a:ext cx="1664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9" name="Google Shape;1539;p32"/>
            <p:cNvCxnSpPr>
              <a:stCxn id="1528" idx="0"/>
              <a:endCxn id="1532" idx="3"/>
            </p:cNvCxnSpPr>
            <p:nvPr/>
          </p:nvCxnSpPr>
          <p:spPr>
            <a:xfrm flipH="1">
              <a:off x="3784300" y="2701968"/>
              <a:ext cx="409800" cy="95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0" name="Google Shape;1540;p32"/>
            <p:cNvCxnSpPr>
              <a:stCxn id="1532" idx="7"/>
              <a:endCxn id="1533" idx="2"/>
            </p:cNvCxnSpPr>
            <p:nvPr/>
          </p:nvCxnSpPr>
          <p:spPr>
            <a:xfrm flipH="1">
              <a:off x="2412302" y="3735642"/>
              <a:ext cx="1290000" cy="24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1" name="Google Shape;1541;p32"/>
            <p:cNvCxnSpPr>
              <a:stCxn id="1533" idx="6"/>
              <a:endCxn id="1529" idx="1"/>
            </p:cNvCxnSpPr>
            <p:nvPr/>
          </p:nvCxnSpPr>
          <p:spPr>
            <a:xfrm rot="10800000">
              <a:off x="1338126" y="3777519"/>
              <a:ext cx="916800" cy="20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2" name="Google Shape;1542;p32"/>
            <p:cNvCxnSpPr>
              <a:stCxn id="1531" idx="7"/>
              <a:endCxn id="1529" idx="3"/>
            </p:cNvCxnSpPr>
            <p:nvPr/>
          </p:nvCxnSpPr>
          <p:spPr>
            <a:xfrm flipH="1">
              <a:off x="1338091" y="2640304"/>
              <a:ext cx="939900" cy="971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3" name="Google Shape;1543;p32"/>
            <p:cNvCxnSpPr>
              <a:stCxn id="1528" idx="5"/>
              <a:endCxn id="1534" idx="1"/>
            </p:cNvCxnSpPr>
            <p:nvPr/>
          </p:nvCxnSpPr>
          <p:spPr>
            <a:xfrm rot="10800000">
              <a:off x="3259756" y="1571124"/>
              <a:ext cx="851400" cy="930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4" name="Google Shape;1544;p32"/>
            <p:cNvCxnSpPr>
              <a:stCxn id="1534" idx="7"/>
              <a:endCxn id="1531" idx="3"/>
            </p:cNvCxnSpPr>
            <p:nvPr/>
          </p:nvCxnSpPr>
          <p:spPr>
            <a:xfrm flipH="1">
              <a:off x="2389216" y="1570979"/>
              <a:ext cx="759300" cy="9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5" name="Google Shape;1545;p32"/>
            <p:cNvCxnSpPr>
              <a:stCxn id="1534" idx="5"/>
              <a:endCxn id="1530" idx="2"/>
            </p:cNvCxnSpPr>
            <p:nvPr/>
          </p:nvCxnSpPr>
          <p:spPr>
            <a:xfrm rot="10800000">
              <a:off x="2216416" y="1240009"/>
              <a:ext cx="932100" cy="21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6" name="Google Shape;1546;p32"/>
            <p:cNvCxnSpPr>
              <a:stCxn id="1530" idx="0"/>
              <a:endCxn id="1531" idx="5"/>
            </p:cNvCxnSpPr>
            <p:nvPr/>
          </p:nvCxnSpPr>
          <p:spPr>
            <a:xfrm>
              <a:off x="1974101" y="1482400"/>
              <a:ext cx="303900" cy="104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7" name="Google Shape;1547;p32"/>
            <p:cNvCxnSpPr>
              <a:stCxn id="1530" idx="7"/>
              <a:endCxn id="1535" idx="3"/>
            </p:cNvCxnSpPr>
            <p:nvPr/>
          </p:nvCxnSpPr>
          <p:spPr>
            <a:xfrm flipH="1">
              <a:off x="546704" y="1411447"/>
              <a:ext cx="1256100" cy="956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8" name="Google Shape;1548;p32"/>
            <p:cNvCxnSpPr>
              <a:stCxn id="1531" idx="6"/>
              <a:endCxn id="1535" idx="2"/>
            </p:cNvCxnSpPr>
            <p:nvPr/>
          </p:nvCxnSpPr>
          <p:spPr>
            <a:xfrm rot="10800000">
              <a:off x="563826" y="2409419"/>
              <a:ext cx="1691100" cy="17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9" name="Google Shape;1549;p32"/>
            <p:cNvCxnSpPr>
              <a:stCxn id="1535" idx="0"/>
              <a:endCxn id="1529" idx="5"/>
            </p:cNvCxnSpPr>
            <p:nvPr/>
          </p:nvCxnSpPr>
          <p:spPr>
            <a:xfrm>
              <a:off x="505717" y="2467369"/>
              <a:ext cx="666300" cy="1144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0" name="Google Shape;1550;p32"/>
            <p:cNvCxnSpPr>
              <a:stCxn id="1532" idx="4"/>
              <a:endCxn id="1530" idx="1"/>
            </p:cNvCxnSpPr>
            <p:nvPr/>
          </p:nvCxnSpPr>
          <p:spPr>
            <a:xfrm rot="10800000">
              <a:off x="2145250" y="1411444"/>
              <a:ext cx="1598100" cy="222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1" name="Google Shape;1551;p32"/>
            <p:cNvCxnSpPr>
              <a:stCxn id="1529" idx="4"/>
              <a:endCxn id="1530" idx="7"/>
            </p:cNvCxnSpPr>
            <p:nvPr/>
          </p:nvCxnSpPr>
          <p:spPr>
            <a:xfrm rot="10800000" flipH="1">
              <a:off x="1255102" y="1411594"/>
              <a:ext cx="547800" cy="2165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2" name="Google Shape;1552;p32"/>
            <p:cNvCxnSpPr>
              <a:stCxn id="1528" idx="5"/>
              <a:endCxn id="1530" idx="1"/>
            </p:cNvCxnSpPr>
            <p:nvPr/>
          </p:nvCxnSpPr>
          <p:spPr>
            <a:xfrm rot="10800000">
              <a:off x="2145256" y="1411524"/>
              <a:ext cx="1965900" cy="10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3" name="Google Shape;1553;p32"/>
            <p:cNvSpPr/>
            <p:nvPr/>
          </p:nvSpPr>
          <p:spPr>
            <a:xfrm rot="10800000">
              <a:off x="873701" y="691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4" name="Google Shape;1554;p32"/>
            <p:cNvCxnSpPr>
              <a:stCxn id="1535" idx="4"/>
              <a:endCxn id="1553" idx="7"/>
            </p:cNvCxnSpPr>
            <p:nvPr/>
          </p:nvCxnSpPr>
          <p:spPr>
            <a:xfrm rot="10800000" flipH="1">
              <a:off x="505717" y="826369"/>
              <a:ext cx="390900" cy="152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2"/>
            <p:cNvCxnSpPr>
              <a:stCxn id="1553" idx="2"/>
              <a:endCxn id="1530" idx="5"/>
            </p:cNvCxnSpPr>
            <p:nvPr/>
          </p:nvCxnSpPr>
          <p:spPr>
            <a:xfrm>
              <a:off x="1031201" y="770619"/>
              <a:ext cx="771600" cy="29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6" name="Google Shape;1556;p32"/>
            <p:cNvCxnSpPr>
              <a:stCxn id="1553" idx="0"/>
              <a:endCxn id="1529" idx="4"/>
            </p:cNvCxnSpPr>
            <p:nvPr/>
          </p:nvCxnSpPr>
          <p:spPr>
            <a:xfrm>
              <a:off x="952451" y="849369"/>
              <a:ext cx="302700" cy="272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7" name="Google Shape;1557;p32"/>
            <p:cNvCxnSpPr>
              <a:stCxn id="1553" idx="1"/>
              <a:endCxn id="1531" idx="5"/>
            </p:cNvCxnSpPr>
            <p:nvPr/>
          </p:nvCxnSpPr>
          <p:spPr>
            <a:xfrm>
              <a:off x="1008136" y="826304"/>
              <a:ext cx="1269900" cy="1702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8" name="Google Shape;1558;p32"/>
            <p:cNvSpPr/>
            <p:nvPr/>
          </p:nvSpPr>
          <p:spPr>
            <a:xfrm rot="10800000">
              <a:off x="2346923" y="285337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9" name="Google Shape;1559;p32"/>
            <p:cNvCxnSpPr>
              <a:stCxn id="1553" idx="2"/>
              <a:endCxn id="1558" idx="6"/>
            </p:cNvCxnSpPr>
            <p:nvPr/>
          </p:nvCxnSpPr>
          <p:spPr>
            <a:xfrm rot="10800000" flipH="1">
              <a:off x="1031201" y="402519"/>
              <a:ext cx="1315800" cy="368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0" name="Google Shape;1560;p32"/>
            <p:cNvCxnSpPr>
              <a:stCxn id="1558" idx="1"/>
              <a:endCxn id="1534" idx="5"/>
            </p:cNvCxnSpPr>
            <p:nvPr/>
          </p:nvCxnSpPr>
          <p:spPr>
            <a:xfrm>
              <a:off x="2547166" y="485580"/>
              <a:ext cx="601200" cy="97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Google Shape;1482;p29">
            <a:extLst>
              <a:ext uri="{FF2B5EF4-FFF2-40B4-BE49-F238E27FC236}">
                <a16:creationId xmlns:a16="http://schemas.microsoft.com/office/drawing/2014/main" id="{2476210F-0AE0-BDC0-8A27-757BF4E764BD}"/>
              </a:ext>
            </a:extLst>
          </p:cNvPr>
          <p:cNvSpPr txBox="1">
            <a:spLocks/>
          </p:cNvSpPr>
          <p:nvPr/>
        </p:nvSpPr>
        <p:spPr>
          <a:xfrm>
            <a:off x="1007399" y="1189802"/>
            <a:ext cx="3461642" cy="8171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i="1" dirty="0">
                <a:latin typeface="Aptos Display" panose="020B0004020202020204" pitchFamily="34" charset="0"/>
              </a:rPr>
              <a:t>Compare how the different methodologies do in terms of effective clustering and if there are any errors, if possible, analyse the quality </a:t>
            </a:r>
          </a:p>
        </p:txBody>
      </p:sp>
      <p:sp>
        <p:nvSpPr>
          <p:cNvPr id="4" name="Google Shape;1482;p29">
            <a:extLst>
              <a:ext uri="{FF2B5EF4-FFF2-40B4-BE49-F238E27FC236}">
                <a16:creationId xmlns:a16="http://schemas.microsoft.com/office/drawing/2014/main" id="{7DA46AB1-0A5F-7221-3C25-6291A359C7A3}"/>
              </a:ext>
            </a:extLst>
          </p:cNvPr>
          <p:cNvSpPr txBox="1">
            <a:spLocks/>
          </p:cNvSpPr>
          <p:nvPr/>
        </p:nvSpPr>
        <p:spPr>
          <a:xfrm>
            <a:off x="3427511" y="2371187"/>
            <a:ext cx="4991202" cy="6335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i="1" dirty="0">
                <a:latin typeface="Aptos Display" panose="020B0004020202020204" pitchFamily="34" charset="0"/>
              </a:rPr>
              <a:t>PCA</a:t>
            </a:r>
            <a:r>
              <a:rPr lang="en-GB" i="1" dirty="0">
                <a:latin typeface="Aptos Display" panose="020B0004020202020204" pitchFamily="34" charset="0"/>
              </a:rPr>
              <a:t>  :  almost a perfect clustering except for 2 datapoints present at the bottom of the plot</a:t>
            </a:r>
          </a:p>
        </p:txBody>
      </p:sp>
      <p:sp>
        <p:nvSpPr>
          <p:cNvPr id="5" name="Google Shape;1482;p29">
            <a:extLst>
              <a:ext uri="{FF2B5EF4-FFF2-40B4-BE49-F238E27FC236}">
                <a16:creationId xmlns:a16="http://schemas.microsoft.com/office/drawing/2014/main" id="{D744F058-B4F5-D3A8-956D-C0DBBCE2671F}"/>
              </a:ext>
            </a:extLst>
          </p:cNvPr>
          <p:cNvSpPr txBox="1">
            <a:spLocks/>
          </p:cNvSpPr>
          <p:nvPr/>
        </p:nvSpPr>
        <p:spPr>
          <a:xfrm>
            <a:off x="3444463" y="3324144"/>
            <a:ext cx="4991202" cy="5387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i="1" dirty="0">
                <a:latin typeface="Aptos Display" panose="020B0004020202020204" pitchFamily="34" charset="0"/>
              </a:rPr>
              <a:t>K-means</a:t>
            </a:r>
            <a:r>
              <a:rPr lang="en-GB" i="1" dirty="0">
                <a:latin typeface="Aptos Display" panose="020B0004020202020204" pitchFamily="34" charset="0"/>
              </a:rPr>
              <a:t>  :  perfect clustering of the samples, useful in order to understand also which were the anomalies in the PCA plot</a:t>
            </a:r>
          </a:p>
        </p:txBody>
      </p:sp>
      <p:sp>
        <p:nvSpPr>
          <p:cNvPr id="6" name="Google Shape;1482;p29">
            <a:extLst>
              <a:ext uri="{FF2B5EF4-FFF2-40B4-BE49-F238E27FC236}">
                <a16:creationId xmlns:a16="http://schemas.microsoft.com/office/drawing/2014/main" id="{087C244B-60E3-2C80-215E-87EDFBAFD9DA}"/>
              </a:ext>
            </a:extLst>
          </p:cNvPr>
          <p:cNvSpPr txBox="1">
            <a:spLocks/>
          </p:cNvSpPr>
          <p:nvPr/>
        </p:nvSpPr>
        <p:spPr>
          <a:xfrm>
            <a:off x="3444463" y="4415027"/>
            <a:ext cx="4991202" cy="5387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i="1" dirty="0">
                <a:latin typeface="Aptos Display" panose="020B0004020202020204" pitchFamily="34" charset="0"/>
              </a:rPr>
              <a:t>Hierarchical Clustering  </a:t>
            </a:r>
            <a:r>
              <a:rPr lang="en-GB" i="1" dirty="0">
                <a:latin typeface="Aptos Display" panose="020B0004020202020204" pitchFamily="34" charset="0"/>
              </a:rPr>
              <a:t>:  perfect clustering with representation of the sample’s relationships as branch distance</a:t>
            </a:r>
          </a:p>
        </p:txBody>
      </p:sp>
      <p:cxnSp>
        <p:nvCxnSpPr>
          <p:cNvPr id="13" name="Connettore a gomito 12">
            <a:extLst>
              <a:ext uri="{FF2B5EF4-FFF2-40B4-BE49-F238E27FC236}">
                <a16:creationId xmlns:a16="http://schemas.microsoft.com/office/drawing/2014/main" id="{0E25B972-1EB3-264F-328F-D980315ABE6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048933" y="2107525"/>
            <a:ext cx="1378578" cy="580458"/>
          </a:xfrm>
          <a:prstGeom prst="bentConnector3">
            <a:avLst>
              <a:gd name="adj1" fmla="val 253"/>
            </a:avLst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BBE192F4-DC18-B18D-2056-FB59153AF6B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62197" y="2979781"/>
            <a:ext cx="1752047" cy="1378581"/>
          </a:xfrm>
          <a:prstGeom prst="bentConnector2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D794817E-06D3-B0DF-7AA3-B5053BBCE33F}"/>
              </a:ext>
            </a:extLst>
          </p:cNvPr>
          <p:cNvCxnSpPr>
            <a:cxnSpLocks/>
          </p:cNvCxnSpPr>
          <p:nvPr/>
        </p:nvCxnSpPr>
        <p:spPr>
          <a:xfrm>
            <a:off x="2048929" y="2350821"/>
            <a:ext cx="1378582" cy="1098800"/>
          </a:xfrm>
          <a:prstGeom prst="bentConnector3">
            <a:avLst>
              <a:gd name="adj1" fmla="val 176"/>
            </a:avLst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1" name="Immagine 30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B014DBBB-8627-A116-3AA0-3A15B5AA8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961" y="758126"/>
            <a:ext cx="2269597" cy="1305277"/>
          </a:xfrm>
          <a:prstGeom prst="rect">
            <a:avLst/>
          </a:prstGeom>
        </p:spPr>
      </p:pic>
      <p:sp>
        <p:nvSpPr>
          <p:cNvPr id="16" name="Google Shape;1483;p29">
            <a:extLst>
              <a:ext uri="{FF2B5EF4-FFF2-40B4-BE49-F238E27FC236}">
                <a16:creationId xmlns:a16="http://schemas.microsoft.com/office/drawing/2014/main" id="{DD49B2EA-39F6-95A5-770C-05E11FD63C27}"/>
              </a:ext>
            </a:extLst>
          </p:cNvPr>
          <p:cNvSpPr txBox="1">
            <a:spLocks/>
          </p:cNvSpPr>
          <p:nvPr/>
        </p:nvSpPr>
        <p:spPr>
          <a:xfrm>
            <a:off x="1212492" y="313284"/>
            <a:ext cx="6126962" cy="845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000" b="1" i="1" dirty="0">
                <a:latin typeface="Aptos Display" panose="020B0004020202020204" pitchFamily="34" charset="0"/>
              </a:rPr>
              <a:t>COMPARISON</a:t>
            </a:r>
          </a:p>
        </p:txBody>
      </p:sp>
      <p:sp>
        <p:nvSpPr>
          <p:cNvPr id="17" name="Google Shape;1505;p31">
            <a:extLst>
              <a:ext uri="{FF2B5EF4-FFF2-40B4-BE49-F238E27FC236}">
                <a16:creationId xmlns:a16="http://schemas.microsoft.com/office/drawing/2014/main" id="{9CBC98E8-18F8-E3DC-67DD-B47F86AF09D5}"/>
              </a:ext>
            </a:extLst>
          </p:cNvPr>
          <p:cNvSpPr txBox="1">
            <a:spLocks/>
          </p:cNvSpPr>
          <p:nvPr/>
        </p:nvSpPr>
        <p:spPr>
          <a:xfrm>
            <a:off x="181349" y="237925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2.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4E8AE498-082B-C05A-71E0-01A8CB7F1CCD}"/>
              </a:ext>
            </a:extLst>
          </p:cNvPr>
          <p:cNvCxnSpPr>
            <a:cxnSpLocks/>
          </p:cNvCxnSpPr>
          <p:nvPr/>
        </p:nvCxnSpPr>
        <p:spPr>
          <a:xfrm>
            <a:off x="2048929" y="4464511"/>
            <a:ext cx="0" cy="740340"/>
          </a:xfrm>
          <a:prstGeom prst="line">
            <a:avLst/>
          </a:prstGeom>
          <a:ln w="38100">
            <a:solidFill>
              <a:srgbClr val="1A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007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schermata, Elementi grafici, design&#10;&#10;Descrizione generata automaticamente">
            <a:extLst>
              <a:ext uri="{FF2B5EF4-FFF2-40B4-BE49-F238E27FC236}">
                <a16:creationId xmlns:a16="http://schemas.microsoft.com/office/drawing/2014/main" id="{91D9BB2C-9D49-0FAE-3DA9-427EE0853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693" y="-245271"/>
            <a:ext cx="3648065" cy="2251377"/>
          </a:xfrm>
          <a:prstGeom prst="rect">
            <a:avLst/>
          </a:prstGeom>
        </p:spPr>
      </p:pic>
      <p:grpSp>
        <p:nvGrpSpPr>
          <p:cNvPr id="1523" name="Google Shape;1523;p32"/>
          <p:cNvGrpSpPr/>
          <p:nvPr/>
        </p:nvGrpSpPr>
        <p:grpSpPr>
          <a:xfrm>
            <a:off x="7892525" y="732325"/>
            <a:ext cx="298275" cy="322675"/>
            <a:chOff x="8667225" y="681525"/>
            <a:chExt cx="298275" cy="322675"/>
          </a:xfrm>
        </p:grpSpPr>
        <p:sp>
          <p:nvSpPr>
            <p:cNvPr id="1524" name="Google Shape;1524;p32"/>
            <p:cNvSpPr/>
            <p:nvPr/>
          </p:nvSpPr>
          <p:spPr>
            <a:xfrm rot="10800000">
              <a:off x="8667225" y="821625"/>
              <a:ext cx="86700" cy="8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5" name="Google Shape;1525;p32"/>
            <p:cNvSpPr/>
            <p:nvPr/>
          </p:nvSpPr>
          <p:spPr>
            <a:xfrm rot="10800000">
              <a:off x="8825400" y="681525"/>
              <a:ext cx="140100" cy="14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6" name="Google Shape;1526;p32"/>
            <p:cNvSpPr/>
            <p:nvPr/>
          </p:nvSpPr>
          <p:spPr>
            <a:xfrm rot="10800000">
              <a:off x="8869800" y="952900"/>
              <a:ext cx="51300" cy="5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27" name="Google Shape;1527;p32"/>
          <p:cNvGrpSpPr/>
          <p:nvPr/>
        </p:nvGrpSpPr>
        <p:grpSpPr>
          <a:xfrm rot="2653641">
            <a:off x="7484569" y="4492371"/>
            <a:ext cx="3200329" cy="3127770"/>
            <a:chOff x="447667" y="285337"/>
            <a:chExt cx="3863732" cy="3776132"/>
          </a:xfrm>
        </p:grpSpPr>
        <p:sp>
          <p:nvSpPr>
            <p:cNvPr id="1528" name="Google Shape;1528;p32"/>
            <p:cNvSpPr/>
            <p:nvPr/>
          </p:nvSpPr>
          <p:spPr>
            <a:xfrm rot="10800000">
              <a:off x="4076800" y="2467368"/>
              <a:ext cx="234600" cy="23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9" name="Google Shape;1529;p32"/>
            <p:cNvSpPr/>
            <p:nvPr/>
          </p:nvSpPr>
          <p:spPr>
            <a:xfrm rot="10800000">
              <a:off x="1137802" y="3577294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0" name="Google Shape;1530;p32"/>
            <p:cNvSpPr/>
            <p:nvPr/>
          </p:nvSpPr>
          <p:spPr>
            <a:xfrm rot="10800000">
              <a:off x="1731851" y="997900"/>
              <a:ext cx="484500" cy="48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1" name="Google Shape;1531;p32"/>
            <p:cNvSpPr/>
            <p:nvPr/>
          </p:nvSpPr>
          <p:spPr>
            <a:xfrm rot="10800000">
              <a:off x="2254926" y="2505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2" name="Google Shape;1532;p32"/>
            <p:cNvSpPr/>
            <p:nvPr/>
          </p:nvSpPr>
          <p:spPr>
            <a:xfrm rot="10800000">
              <a:off x="3685300" y="3636544"/>
              <a:ext cx="116100" cy="11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3" name="Google Shape;1533;p32"/>
            <p:cNvSpPr/>
            <p:nvPr/>
          </p:nvSpPr>
          <p:spPr>
            <a:xfrm rot="10800000">
              <a:off x="2254926" y="3903969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4" name="Google Shape;1534;p32"/>
            <p:cNvSpPr/>
            <p:nvPr/>
          </p:nvSpPr>
          <p:spPr>
            <a:xfrm rot="10800000">
              <a:off x="3125451" y="1436544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5" name="Google Shape;1535;p32"/>
            <p:cNvSpPr/>
            <p:nvPr/>
          </p:nvSpPr>
          <p:spPr>
            <a:xfrm rot="10800000">
              <a:off x="447667" y="2351269"/>
              <a:ext cx="116100" cy="11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36" name="Google Shape;1536;p32"/>
            <p:cNvCxnSpPr>
              <a:stCxn id="1532" idx="5"/>
              <a:endCxn id="1531" idx="1"/>
            </p:cNvCxnSpPr>
            <p:nvPr/>
          </p:nvCxnSpPr>
          <p:spPr>
            <a:xfrm rot="10800000">
              <a:off x="2389502" y="2640447"/>
              <a:ext cx="1312800" cy="1013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7" name="Google Shape;1537;p32"/>
            <p:cNvCxnSpPr>
              <a:stCxn id="1533" idx="4"/>
              <a:endCxn id="1531" idx="0"/>
            </p:cNvCxnSpPr>
            <p:nvPr/>
          </p:nvCxnSpPr>
          <p:spPr>
            <a:xfrm rot="10800000">
              <a:off x="2333676" y="2663469"/>
              <a:ext cx="0" cy="12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8" name="Google Shape;1538;p32"/>
            <p:cNvCxnSpPr>
              <a:stCxn id="1528" idx="6"/>
              <a:endCxn id="1531" idx="2"/>
            </p:cNvCxnSpPr>
            <p:nvPr/>
          </p:nvCxnSpPr>
          <p:spPr>
            <a:xfrm rot="10800000">
              <a:off x="2412400" y="2584668"/>
              <a:ext cx="1664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9" name="Google Shape;1539;p32"/>
            <p:cNvCxnSpPr>
              <a:stCxn id="1528" idx="0"/>
              <a:endCxn id="1532" idx="3"/>
            </p:cNvCxnSpPr>
            <p:nvPr/>
          </p:nvCxnSpPr>
          <p:spPr>
            <a:xfrm flipH="1">
              <a:off x="3784300" y="2701968"/>
              <a:ext cx="409800" cy="95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0" name="Google Shape;1540;p32"/>
            <p:cNvCxnSpPr>
              <a:stCxn id="1532" idx="7"/>
              <a:endCxn id="1533" idx="2"/>
            </p:cNvCxnSpPr>
            <p:nvPr/>
          </p:nvCxnSpPr>
          <p:spPr>
            <a:xfrm flipH="1">
              <a:off x="2412302" y="3735642"/>
              <a:ext cx="1290000" cy="24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1" name="Google Shape;1541;p32"/>
            <p:cNvCxnSpPr>
              <a:stCxn id="1533" idx="6"/>
              <a:endCxn id="1529" idx="1"/>
            </p:cNvCxnSpPr>
            <p:nvPr/>
          </p:nvCxnSpPr>
          <p:spPr>
            <a:xfrm rot="10800000">
              <a:off x="1338126" y="3777519"/>
              <a:ext cx="916800" cy="20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2" name="Google Shape;1542;p32"/>
            <p:cNvCxnSpPr>
              <a:stCxn id="1531" idx="7"/>
              <a:endCxn id="1529" idx="3"/>
            </p:cNvCxnSpPr>
            <p:nvPr/>
          </p:nvCxnSpPr>
          <p:spPr>
            <a:xfrm flipH="1">
              <a:off x="1338091" y="2640304"/>
              <a:ext cx="939900" cy="971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3" name="Google Shape;1543;p32"/>
            <p:cNvCxnSpPr>
              <a:stCxn id="1528" idx="5"/>
              <a:endCxn id="1534" idx="1"/>
            </p:cNvCxnSpPr>
            <p:nvPr/>
          </p:nvCxnSpPr>
          <p:spPr>
            <a:xfrm rot="10800000">
              <a:off x="3259756" y="1571124"/>
              <a:ext cx="851400" cy="930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4" name="Google Shape;1544;p32"/>
            <p:cNvCxnSpPr>
              <a:stCxn id="1534" idx="7"/>
              <a:endCxn id="1531" idx="3"/>
            </p:cNvCxnSpPr>
            <p:nvPr/>
          </p:nvCxnSpPr>
          <p:spPr>
            <a:xfrm flipH="1">
              <a:off x="2389216" y="1570979"/>
              <a:ext cx="759300" cy="9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5" name="Google Shape;1545;p32"/>
            <p:cNvCxnSpPr>
              <a:stCxn id="1534" idx="5"/>
              <a:endCxn id="1530" idx="2"/>
            </p:cNvCxnSpPr>
            <p:nvPr/>
          </p:nvCxnSpPr>
          <p:spPr>
            <a:xfrm rot="10800000">
              <a:off x="2216416" y="1240009"/>
              <a:ext cx="932100" cy="21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6" name="Google Shape;1546;p32"/>
            <p:cNvCxnSpPr>
              <a:stCxn id="1530" idx="0"/>
              <a:endCxn id="1531" idx="5"/>
            </p:cNvCxnSpPr>
            <p:nvPr/>
          </p:nvCxnSpPr>
          <p:spPr>
            <a:xfrm>
              <a:off x="1974101" y="1482400"/>
              <a:ext cx="303900" cy="104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7" name="Google Shape;1547;p32"/>
            <p:cNvCxnSpPr>
              <a:stCxn id="1530" idx="7"/>
              <a:endCxn id="1535" idx="3"/>
            </p:cNvCxnSpPr>
            <p:nvPr/>
          </p:nvCxnSpPr>
          <p:spPr>
            <a:xfrm flipH="1">
              <a:off x="546704" y="1411447"/>
              <a:ext cx="1256100" cy="956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8" name="Google Shape;1548;p32"/>
            <p:cNvCxnSpPr>
              <a:stCxn id="1531" idx="6"/>
              <a:endCxn id="1535" idx="2"/>
            </p:cNvCxnSpPr>
            <p:nvPr/>
          </p:nvCxnSpPr>
          <p:spPr>
            <a:xfrm rot="10800000">
              <a:off x="563826" y="2409419"/>
              <a:ext cx="1691100" cy="17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9" name="Google Shape;1549;p32"/>
            <p:cNvCxnSpPr>
              <a:stCxn id="1535" idx="0"/>
              <a:endCxn id="1529" idx="5"/>
            </p:cNvCxnSpPr>
            <p:nvPr/>
          </p:nvCxnSpPr>
          <p:spPr>
            <a:xfrm>
              <a:off x="505717" y="2467369"/>
              <a:ext cx="666300" cy="1144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0" name="Google Shape;1550;p32"/>
            <p:cNvCxnSpPr>
              <a:stCxn id="1532" idx="4"/>
              <a:endCxn id="1530" idx="1"/>
            </p:cNvCxnSpPr>
            <p:nvPr/>
          </p:nvCxnSpPr>
          <p:spPr>
            <a:xfrm rot="10800000">
              <a:off x="2145250" y="1411444"/>
              <a:ext cx="1598100" cy="222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1" name="Google Shape;1551;p32"/>
            <p:cNvCxnSpPr>
              <a:stCxn id="1529" idx="4"/>
              <a:endCxn id="1530" idx="7"/>
            </p:cNvCxnSpPr>
            <p:nvPr/>
          </p:nvCxnSpPr>
          <p:spPr>
            <a:xfrm rot="10800000" flipH="1">
              <a:off x="1255102" y="1411594"/>
              <a:ext cx="547800" cy="2165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2" name="Google Shape;1552;p32"/>
            <p:cNvCxnSpPr>
              <a:stCxn id="1528" idx="5"/>
              <a:endCxn id="1530" idx="1"/>
            </p:cNvCxnSpPr>
            <p:nvPr/>
          </p:nvCxnSpPr>
          <p:spPr>
            <a:xfrm rot="10800000">
              <a:off x="2145256" y="1411524"/>
              <a:ext cx="1965900" cy="10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3" name="Google Shape;1553;p32"/>
            <p:cNvSpPr/>
            <p:nvPr/>
          </p:nvSpPr>
          <p:spPr>
            <a:xfrm rot="10800000">
              <a:off x="873701" y="691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4" name="Google Shape;1554;p32"/>
            <p:cNvCxnSpPr>
              <a:stCxn id="1535" idx="4"/>
              <a:endCxn id="1553" idx="7"/>
            </p:cNvCxnSpPr>
            <p:nvPr/>
          </p:nvCxnSpPr>
          <p:spPr>
            <a:xfrm rot="10800000" flipH="1">
              <a:off x="505717" y="826369"/>
              <a:ext cx="390900" cy="152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2"/>
            <p:cNvCxnSpPr>
              <a:stCxn id="1553" idx="2"/>
              <a:endCxn id="1530" idx="5"/>
            </p:cNvCxnSpPr>
            <p:nvPr/>
          </p:nvCxnSpPr>
          <p:spPr>
            <a:xfrm>
              <a:off x="1031201" y="770619"/>
              <a:ext cx="771600" cy="29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6" name="Google Shape;1556;p32"/>
            <p:cNvCxnSpPr>
              <a:stCxn id="1553" idx="0"/>
              <a:endCxn id="1529" idx="4"/>
            </p:cNvCxnSpPr>
            <p:nvPr/>
          </p:nvCxnSpPr>
          <p:spPr>
            <a:xfrm>
              <a:off x="952451" y="849369"/>
              <a:ext cx="302700" cy="272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7" name="Google Shape;1557;p32"/>
            <p:cNvCxnSpPr>
              <a:stCxn id="1553" idx="1"/>
              <a:endCxn id="1531" idx="5"/>
            </p:cNvCxnSpPr>
            <p:nvPr/>
          </p:nvCxnSpPr>
          <p:spPr>
            <a:xfrm>
              <a:off x="1008136" y="826304"/>
              <a:ext cx="1269900" cy="1702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8" name="Google Shape;1558;p32"/>
            <p:cNvSpPr/>
            <p:nvPr/>
          </p:nvSpPr>
          <p:spPr>
            <a:xfrm rot="10800000">
              <a:off x="2346923" y="285337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9" name="Google Shape;1559;p32"/>
            <p:cNvCxnSpPr>
              <a:stCxn id="1553" idx="2"/>
              <a:endCxn id="1558" idx="6"/>
            </p:cNvCxnSpPr>
            <p:nvPr/>
          </p:nvCxnSpPr>
          <p:spPr>
            <a:xfrm rot="10800000" flipH="1">
              <a:off x="1031201" y="402519"/>
              <a:ext cx="1315800" cy="368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0" name="Google Shape;1560;p32"/>
            <p:cNvCxnSpPr>
              <a:stCxn id="1558" idx="1"/>
              <a:endCxn id="1534" idx="5"/>
            </p:cNvCxnSpPr>
            <p:nvPr/>
          </p:nvCxnSpPr>
          <p:spPr>
            <a:xfrm>
              <a:off x="2547166" y="485580"/>
              <a:ext cx="601200" cy="97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1482;p29">
            <a:extLst>
              <a:ext uri="{FF2B5EF4-FFF2-40B4-BE49-F238E27FC236}">
                <a16:creationId xmlns:a16="http://schemas.microsoft.com/office/drawing/2014/main" id="{7DA46AB1-0A5F-7221-3C25-6291A359C7A3}"/>
              </a:ext>
            </a:extLst>
          </p:cNvPr>
          <p:cNvSpPr txBox="1">
            <a:spLocks/>
          </p:cNvSpPr>
          <p:nvPr/>
        </p:nvSpPr>
        <p:spPr>
          <a:xfrm>
            <a:off x="3444463" y="1425134"/>
            <a:ext cx="4991202" cy="6335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i="1" dirty="0">
                <a:latin typeface="Aptos Display" panose="020B0004020202020204" pitchFamily="34" charset="0"/>
              </a:rPr>
              <a:t>RF</a:t>
            </a:r>
            <a:r>
              <a:rPr lang="en-GB" i="1" dirty="0">
                <a:latin typeface="Aptos Display" panose="020B0004020202020204" pitchFamily="34" charset="0"/>
              </a:rPr>
              <a:t> :  did a good job for the classification of the samples and when subjected to multiple trials its accuracy increases</a:t>
            </a:r>
          </a:p>
        </p:txBody>
      </p:sp>
      <p:sp>
        <p:nvSpPr>
          <p:cNvPr id="5" name="Google Shape;1482;p29">
            <a:extLst>
              <a:ext uri="{FF2B5EF4-FFF2-40B4-BE49-F238E27FC236}">
                <a16:creationId xmlns:a16="http://schemas.microsoft.com/office/drawing/2014/main" id="{D744F058-B4F5-D3A8-956D-C0DBBCE2671F}"/>
              </a:ext>
            </a:extLst>
          </p:cNvPr>
          <p:cNvSpPr txBox="1">
            <a:spLocks/>
          </p:cNvSpPr>
          <p:nvPr/>
        </p:nvSpPr>
        <p:spPr>
          <a:xfrm>
            <a:off x="3435092" y="3254857"/>
            <a:ext cx="4991202" cy="5387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i="1" dirty="0">
                <a:latin typeface="Aptos Display" panose="020B0004020202020204" pitchFamily="34" charset="0"/>
              </a:rPr>
              <a:t>LASSO</a:t>
            </a:r>
            <a:r>
              <a:rPr lang="en-GB" i="1" dirty="0">
                <a:latin typeface="Aptos Display" panose="020B0004020202020204" pitchFamily="34" charset="0"/>
              </a:rPr>
              <a:t>  :  this algorithm, among all the others, was the one with the lowest accuracy</a:t>
            </a:r>
          </a:p>
        </p:txBody>
      </p:sp>
      <p:sp>
        <p:nvSpPr>
          <p:cNvPr id="6" name="Google Shape;1482;p29">
            <a:extLst>
              <a:ext uri="{FF2B5EF4-FFF2-40B4-BE49-F238E27FC236}">
                <a16:creationId xmlns:a16="http://schemas.microsoft.com/office/drawing/2014/main" id="{087C244B-60E3-2C80-215E-87EDFBAFD9DA}"/>
              </a:ext>
            </a:extLst>
          </p:cNvPr>
          <p:cNvSpPr txBox="1">
            <a:spLocks/>
          </p:cNvSpPr>
          <p:nvPr/>
        </p:nvSpPr>
        <p:spPr>
          <a:xfrm>
            <a:off x="3444354" y="4183288"/>
            <a:ext cx="4991202" cy="5387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i="1" dirty="0">
                <a:latin typeface="Aptos Display" panose="020B0004020202020204" pitchFamily="34" charset="0"/>
              </a:rPr>
              <a:t>RSCUDO</a:t>
            </a:r>
            <a:r>
              <a:rPr lang="en-GB" i="1" dirty="0">
                <a:latin typeface="Aptos Display" panose="020B0004020202020204" pitchFamily="34" charset="0"/>
              </a:rPr>
              <a:t>:  good level of classification with few nodes that were left on their own (solitary ones)</a:t>
            </a:r>
          </a:p>
        </p:txBody>
      </p:sp>
      <p:cxnSp>
        <p:nvCxnSpPr>
          <p:cNvPr id="13" name="Connettore a gomito 12">
            <a:extLst>
              <a:ext uri="{FF2B5EF4-FFF2-40B4-BE49-F238E27FC236}">
                <a16:creationId xmlns:a16="http://schemas.microsoft.com/office/drawing/2014/main" id="{0E25B972-1EB3-264F-328F-D980315ABE6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031969" y="1158385"/>
            <a:ext cx="1412494" cy="583545"/>
          </a:xfrm>
          <a:prstGeom prst="bentConnector3">
            <a:avLst>
              <a:gd name="adj1" fmla="val 998"/>
            </a:avLst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D794817E-06D3-B0DF-7AA3-B5053BBCE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048925" y="1745455"/>
            <a:ext cx="1395429" cy="811330"/>
          </a:xfrm>
          <a:prstGeom prst="bentConnector3">
            <a:avLst>
              <a:gd name="adj1" fmla="val -56"/>
            </a:avLst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Google Shape;1483;p29">
            <a:extLst>
              <a:ext uri="{FF2B5EF4-FFF2-40B4-BE49-F238E27FC236}">
                <a16:creationId xmlns:a16="http://schemas.microsoft.com/office/drawing/2014/main" id="{DD49B2EA-39F6-95A5-770C-05E11FD63C27}"/>
              </a:ext>
            </a:extLst>
          </p:cNvPr>
          <p:cNvSpPr txBox="1">
            <a:spLocks/>
          </p:cNvSpPr>
          <p:nvPr/>
        </p:nvSpPr>
        <p:spPr>
          <a:xfrm>
            <a:off x="1212492" y="313284"/>
            <a:ext cx="6126962" cy="845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000" b="1" i="1" dirty="0">
                <a:latin typeface="Aptos Display" panose="020B0004020202020204" pitchFamily="34" charset="0"/>
              </a:rPr>
              <a:t>COMPARISON</a:t>
            </a:r>
          </a:p>
        </p:txBody>
      </p:sp>
      <p:sp>
        <p:nvSpPr>
          <p:cNvPr id="17" name="Google Shape;1505;p31">
            <a:extLst>
              <a:ext uri="{FF2B5EF4-FFF2-40B4-BE49-F238E27FC236}">
                <a16:creationId xmlns:a16="http://schemas.microsoft.com/office/drawing/2014/main" id="{9CBC98E8-18F8-E3DC-67DD-B47F86AF09D5}"/>
              </a:ext>
            </a:extLst>
          </p:cNvPr>
          <p:cNvSpPr txBox="1">
            <a:spLocks/>
          </p:cNvSpPr>
          <p:nvPr/>
        </p:nvSpPr>
        <p:spPr>
          <a:xfrm>
            <a:off x="181349" y="237925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2.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84514E64-6EE3-4826-AADA-9D4E26AEF6CC}"/>
              </a:ext>
            </a:extLst>
          </p:cNvPr>
          <p:cNvCxnSpPr>
            <a:cxnSpLocks/>
          </p:cNvCxnSpPr>
          <p:nvPr/>
        </p:nvCxnSpPr>
        <p:spPr>
          <a:xfrm>
            <a:off x="2048925" y="-153199"/>
            <a:ext cx="0" cy="740340"/>
          </a:xfrm>
          <a:prstGeom prst="line">
            <a:avLst/>
          </a:prstGeom>
          <a:ln w="38100">
            <a:solidFill>
              <a:srgbClr val="1A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a gomito 1">
            <a:extLst>
              <a:ext uri="{FF2B5EF4-FFF2-40B4-BE49-F238E27FC236}">
                <a16:creationId xmlns:a16="http://schemas.microsoft.com/office/drawing/2014/main" id="{5F379024-65BF-E187-81EF-F6E9DF4DB735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1981581" y="2070721"/>
            <a:ext cx="1520747" cy="1386276"/>
          </a:xfrm>
          <a:prstGeom prst="bentConnector2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Google Shape;1482;p29">
            <a:extLst>
              <a:ext uri="{FF2B5EF4-FFF2-40B4-BE49-F238E27FC236}">
                <a16:creationId xmlns:a16="http://schemas.microsoft.com/office/drawing/2014/main" id="{3F5E7A0F-FF5F-EF89-635B-17C27848EEB1}"/>
              </a:ext>
            </a:extLst>
          </p:cNvPr>
          <p:cNvSpPr txBox="1">
            <a:spLocks/>
          </p:cNvSpPr>
          <p:nvPr/>
        </p:nvSpPr>
        <p:spPr>
          <a:xfrm>
            <a:off x="3444354" y="2287409"/>
            <a:ext cx="4991202" cy="5387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i="1" dirty="0">
                <a:latin typeface="Aptos Display" panose="020B0004020202020204" pitchFamily="34" charset="0"/>
              </a:rPr>
              <a:t>LDA</a:t>
            </a:r>
            <a:r>
              <a:rPr lang="en-GB" i="1" dirty="0">
                <a:latin typeface="Aptos Display" panose="020B0004020202020204" pitchFamily="34" charset="0"/>
              </a:rPr>
              <a:t>  : performed well in the clustering and with repeated trials still holds high accuracy</a:t>
            </a:r>
          </a:p>
        </p:txBody>
      </p:sp>
      <p:cxnSp>
        <p:nvCxnSpPr>
          <p:cNvPr id="25" name="Connettore a gomito 24">
            <a:extLst>
              <a:ext uri="{FF2B5EF4-FFF2-40B4-BE49-F238E27FC236}">
                <a16:creationId xmlns:a16="http://schemas.microsoft.com/office/drawing/2014/main" id="{0489F59A-EBC9-7946-A198-FB22E94A50D4}"/>
              </a:ext>
            </a:extLst>
          </p:cNvPr>
          <p:cNvCxnSpPr>
            <a:cxnSpLocks/>
            <a:endCxn id="6" idx="1"/>
          </p:cNvCxnSpPr>
          <p:nvPr/>
        </p:nvCxnSpPr>
        <p:spPr>
          <a:xfrm rot="16200000" flipH="1">
            <a:off x="2005993" y="3014303"/>
            <a:ext cx="1480864" cy="1395857"/>
          </a:xfrm>
          <a:prstGeom prst="bentConnector2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647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hermata, testo, linea, diagramma&#10;&#10;Descrizione generata automaticamente">
            <a:extLst>
              <a:ext uri="{FF2B5EF4-FFF2-40B4-BE49-F238E27FC236}">
                <a16:creationId xmlns:a16="http://schemas.microsoft.com/office/drawing/2014/main" id="{7D10B84B-0975-0EC6-E496-08C2239B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53" y="2050345"/>
            <a:ext cx="4042419" cy="2494750"/>
          </a:xfrm>
          <a:prstGeom prst="rect">
            <a:avLst/>
          </a:prstGeom>
        </p:spPr>
      </p:pic>
      <p:grpSp>
        <p:nvGrpSpPr>
          <p:cNvPr id="1523" name="Google Shape;1523;p32"/>
          <p:cNvGrpSpPr/>
          <p:nvPr/>
        </p:nvGrpSpPr>
        <p:grpSpPr>
          <a:xfrm>
            <a:off x="7892525" y="732325"/>
            <a:ext cx="298275" cy="322675"/>
            <a:chOff x="8667225" y="681525"/>
            <a:chExt cx="298275" cy="322675"/>
          </a:xfrm>
        </p:grpSpPr>
        <p:sp>
          <p:nvSpPr>
            <p:cNvPr id="1524" name="Google Shape;1524;p32"/>
            <p:cNvSpPr/>
            <p:nvPr/>
          </p:nvSpPr>
          <p:spPr>
            <a:xfrm rot="10800000">
              <a:off x="8667225" y="821625"/>
              <a:ext cx="86700" cy="8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5" name="Google Shape;1525;p32"/>
            <p:cNvSpPr/>
            <p:nvPr/>
          </p:nvSpPr>
          <p:spPr>
            <a:xfrm rot="10800000">
              <a:off x="8825400" y="681525"/>
              <a:ext cx="140100" cy="14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6" name="Google Shape;1526;p32"/>
            <p:cNvSpPr/>
            <p:nvPr/>
          </p:nvSpPr>
          <p:spPr>
            <a:xfrm rot="10800000">
              <a:off x="8869800" y="952900"/>
              <a:ext cx="51300" cy="5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27" name="Google Shape;1527;p32"/>
          <p:cNvGrpSpPr/>
          <p:nvPr/>
        </p:nvGrpSpPr>
        <p:grpSpPr>
          <a:xfrm rot="2653641">
            <a:off x="7484569" y="4492371"/>
            <a:ext cx="3200329" cy="3127770"/>
            <a:chOff x="447667" y="285337"/>
            <a:chExt cx="3863732" cy="3776132"/>
          </a:xfrm>
        </p:grpSpPr>
        <p:sp>
          <p:nvSpPr>
            <p:cNvPr id="1528" name="Google Shape;1528;p32"/>
            <p:cNvSpPr/>
            <p:nvPr/>
          </p:nvSpPr>
          <p:spPr>
            <a:xfrm rot="10800000">
              <a:off x="4076800" y="2467368"/>
              <a:ext cx="234600" cy="23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9" name="Google Shape;1529;p32"/>
            <p:cNvSpPr/>
            <p:nvPr/>
          </p:nvSpPr>
          <p:spPr>
            <a:xfrm rot="10800000">
              <a:off x="1137802" y="3577294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0" name="Google Shape;1530;p32"/>
            <p:cNvSpPr/>
            <p:nvPr/>
          </p:nvSpPr>
          <p:spPr>
            <a:xfrm rot="10800000">
              <a:off x="1731851" y="997900"/>
              <a:ext cx="484500" cy="48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1" name="Google Shape;1531;p32"/>
            <p:cNvSpPr/>
            <p:nvPr/>
          </p:nvSpPr>
          <p:spPr>
            <a:xfrm rot="10800000">
              <a:off x="2254926" y="2505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2" name="Google Shape;1532;p32"/>
            <p:cNvSpPr/>
            <p:nvPr/>
          </p:nvSpPr>
          <p:spPr>
            <a:xfrm rot="10800000">
              <a:off x="3685300" y="3636544"/>
              <a:ext cx="116100" cy="11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3" name="Google Shape;1533;p32"/>
            <p:cNvSpPr/>
            <p:nvPr/>
          </p:nvSpPr>
          <p:spPr>
            <a:xfrm rot="10800000">
              <a:off x="2254926" y="3903969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4" name="Google Shape;1534;p32"/>
            <p:cNvSpPr/>
            <p:nvPr/>
          </p:nvSpPr>
          <p:spPr>
            <a:xfrm rot="10800000">
              <a:off x="3125451" y="1436544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5" name="Google Shape;1535;p32"/>
            <p:cNvSpPr/>
            <p:nvPr/>
          </p:nvSpPr>
          <p:spPr>
            <a:xfrm rot="10800000">
              <a:off x="447667" y="2351269"/>
              <a:ext cx="116100" cy="11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36" name="Google Shape;1536;p32"/>
            <p:cNvCxnSpPr>
              <a:stCxn id="1532" idx="5"/>
              <a:endCxn id="1531" idx="1"/>
            </p:cNvCxnSpPr>
            <p:nvPr/>
          </p:nvCxnSpPr>
          <p:spPr>
            <a:xfrm rot="10800000">
              <a:off x="2389502" y="2640447"/>
              <a:ext cx="1312800" cy="1013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7" name="Google Shape;1537;p32"/>
            <p:cNvCxnSpPr>
              <a:stCxn id="1533" idx="4"/>
              <a:endCxn id="1531" idx="0"/>
            </p:cNvCxnSpPr>
            <p:nvPr/>
          </p:nvCxnSpPr>
          <p:spPr>
            <a:xfrm rot="10800000">
              <a:off x="2333676" y="2663469"/>
              <a:ext cx="0" cy="12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8" name="Google Shape;1538;p32"/>
            <p:cNvCxnSpPr>
              <a:stCxn id="1528" idx="6"/>
              <a:endCxn id="1531" idx="2"/>
            </p:cNvCxnSpPr>
            <p:nvPr/>
          </p:nvCxnSpPr>
          <p:spPr>
            <a:xfrm rot="10800000">
              <a:off x="2412400" y="2584668"/>
              <a:ext cx="1664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9" name="Google Shape;1539;p32"/>
            <p:cNvCxnSpPr>
              <a:stCxn id="1528" idx="0"/>
              <a:endCxn id="1532" idx="3"/>
            </p:cNvCxnSpPr>
            <p:nvPr/>
          </p:nvCxnSpPr>
          <p:spPr>
            <a:xfrm flipH="1">
              <a:off x="3784300" y="2701968"/>
              <a:ext cx="409800" cy="95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0" name="Google Shape;1540;p32"/>
            <p:cNvCxnSpPr>
              <a:stCxn id="1532" idx="7"/>
              <a:endCxn id="1533" idx="2"/>
            </p:cNvCxnSpPr>
            <p:nvPr/>
          </p:nvCxnSpPr>
          <p:spPr>
            <a:xfrm flipH="1">
              <a:off x="2412302" y="3735642"/>
              <a:ext cx="1290000" cy="24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1" name="Google Shape;1541;p32"/>
            <p:cNvCxnSpPr>
              <a:stCxn id="1533" idx="6"/>
              <a:endCxn id="1529" idx="1"/>
            </p:cNvCxnSpPr>
            <p:nvPr/>
          </p:nvCxnSpPr>
          <p:spPr>
            <a:xfrm rot="10800000">
              <a:off x="1338126" y="3777519"/>
              <a:ext cx="916800" cy="20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2" name="Google Shape;1542;p32"/>
            <p:cNvCxnSpPr>
              <a:stCxn id="1531" idx="7"/>
              <a:endCxn id="1529" idx="3"/>
            </p:cNvCxnSpPr>
            <p:nvPr/>
          </p:nvCxnSpPr>
          <p:spPr>
            <a:xfrm flipH="1">
              <a:off x="1338091" y="2640304"/>
              <a:ext cx="939900" cy="971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3" name="Google Shape;1543;p32"/>
            <p:cNvCxnSpPr>
              <a:stCxn id="1528" idx="5"/>
              <a:endCxn id="1534" idx="1"/>
            </p:cNvCxnSpPr>
            <p:nvPr/>
          </p:nvCxnSpPr>
          <p:spPr>
            <a:xfrm rot="10800000">
              <a:off x="3259756" y="1571124"/>
              <a:ext cx="851400" cy="930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4" name="Google Shape;1544;p32"/>
            <p:cNvCxnSpPr>
              <a:stCxn id="1534" idx="7"/>
              <a:endCxn id="1531" idx="3"/>
            </p:cNvCxnSpPr>
            <p:nvPr/>
          </p:nvCxnSpPr>
          <p:spPr>
            <a:xfrm flipH="1">
              <a:off x="2389216" y="1570979"/>
              <a:ext cx="759300" cy="9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5" name="Google Shape;1545;p32"/>
            <p:cNvCxnSpPr>
              <a:stCxn id="1534" idx="5"/>
              <a:endCxn id="1530" idx="2"/>
            </p:cNvCxnSpPr>
            <p:nvPr/>
          </p:nvCxnSpPr>
          <p:spPr>
            <a:xfrm rot="10800000">
              <a:off x="2216416" y="1240009"/>
              <a:ext cx="932100" cy="21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6" name="Google Shape;1546;p32"/>
            <p:cNvCxnSpPr>
              <a:stCxn id="1530" idx="0"/>
              <a:endCxn id="1531" idx="5"/>
            </p:cNvCxnSpPr>
            <p:nvPr/>
          </p:nvCxnSpPr>
          <p:spPr>
            <a:xfrm>
              <a:off x="1974101" y="1482400"/>
              <a:ext cx="303900" cy="104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7" name="Google Shape;1547;p32"/>
            <p:cNvCxnSpPr>
              <a:stCxn id="1530" idx="7"/>
              <a:endCxn id="1535" idx="3"/>
            </p:cNvCxnSpPr>
            <p:nvPr/>
          </p:nvCxnSpPr>
          <p:spPr>
            <a:xfrm flipH="1">
              <a:off x="546704" y="1411447"/>
              <a:ext cx="1256100" cy="956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8" name="Google Shape;1548;p32"/>
            <p:cNvCxnSpPr>
              <a:stCxn id="1531" idx="6"/>
              <a:endCxn id="1535" idx="2"/>
            </p:cNvCxnSpPr>
            <p:nvPr/>
          </p:nvCxnSpPr>
          <p:spPr>
            <a:xfrm rot="10800000">
              <a:off x="563826" y="2409419"/>
              <a:ext cx="1691100" cy="17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9" name="Google Shape;1549;p32"/>
            <p:cNvCxnSpPr>
              <a:stCxn id="1535" idx="0"/>
              <a:endCxn id="1529" idx="5"/>
            </p:cNvCxnSpPr>
            <p:nvPr/>
          </p:nvCxnSpPr>
          <p:spPr>
            <a:xfrm>
              <a:off x="505717" y="2467369"/>
              <a:ext cx="666300" cy="1144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0" name="Google Shape;1550;p32"/>
            <p:cNvCxnSpPr>
              <a:stCxn id="1532" idx="4"/>
              <a:endCxn id="1530" idx="1"/>
            </p:cNvCxnSpPr>
            <p:nvPr/>
          </p:nvCxnSpPr>
          <p:spPr>
            <a:xfrm rot="10800000">
              <a:off x="2145250" y="1411444"/>
              <a:ext cx="1598100" cy="222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1" name="Google Shape;1551;p32"/>
            <p:cNvCxnSpPr>
              <a:stCxn id="1529" idx="4"/>
              <a:endCxn id="1530" idx="7"/>
            </p:cNvCxnSpPr>
            <p:nvPr/>
          </p:nvCxnSpPr>
          <p:spPr>
            <a:xfrm rot="10800000" flipH="1">
              <a:off x="1255102" y="1411594"/>
              <a:ext cx="547800" cy="2165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2" name="Google Shape;1552;p32"/>
            <p:cNvCxnSpPr>
              <a:stCxn id="1528" idx="5"/>
              <a:endCxn id="1530" idx="1"/>
            </p:cNvCxnSpPr>
            <p:nvPr/>
          </p:nvCxnSpPr>
          <p:spPr>
            <a:xfrm rot="10800000">
              <a:off x="2145256" y="1411524"/>
              <a:ext cx="1965900" cy="10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3" name="Google Shape;1553;p32"/>
            <p:cNvSpPr/>
            <p:nvPr/>
          </p:nvSpPr>
          <p:spPr>
            <a:xfrm rot="10800000">
              <a:off x="873701" y="691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4" name="Google Shape;1554;p32"/>
            <p:cNvCxnSpPr>
              <a:stCxn id="1535" idx="4"/>
              <a:endCxn id="1553" idx="7"/>
            </p:cNvCxnSpPr>
            <p:nvPr/>
          </p:nvCxnSpPr>
          <p:spPr>
            <a:xfrm rot="10800000" flipH="1">
              <a:off x="505717" y="826369"/>
              <a:ext cx="390900" cy="152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2"/>
            <p:cNvCxnSpPr>
              <a:stCxn id="1553" idx="2"/>
              <a:endCxn id="1530" idx="5"/>
            </p:cNvCxnSpPr>
            <p:nvPr/>
          </p:nvCxnSpPr>
          <p:spPr>
            <a:xfrm>
              <a:off x="1031201" y="770619"/>
              <a:ext cx="771600" cy="29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6" name="Google Shape;1556;p32"/>
            <p:cNvCxnSpPr>
              <a:stCxn id="1553" idx="0"/>
              <a:endCxn id="1529" idx="4"/>
            </p:cNvCxnSpPr>
            <p:nvPr/>
          </p:nvCxnSpPr>
          <p:spPr>
            <a:xfrm>
              <a:off x="952451" y="849369"/>
              <a:ext cx="302700" cy="272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7" name="Google Shape;1557;p32"/>
            <p:cNvCxnSpPr>
              <a:stCxn id="1553" idx="1"/>
              <a:endCxn id="1531" idx="5"/>
            </p:cNvCxnSpPr>
            <p:nvPr/>
          </p:nvCxnSpPr>
          <p:spPr>
            <a:xfrm>
              <a:off x="1008136" y="826304"/>
              <a:ext cx="1269900" cy="1702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8" name="Google Shape;1558;p32"/>
            <p:cNvSpPr/>
            <p:nvPr/>
          </p:nvSpPr>
          <p:spPr>
            <a:xfrm rot="10800000">
              <a:off x="2346923" y="285337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9" name="Google Shape;1559;p32"/>
            <p:cNvCxnSpPr>
              <a:stCxn id="1553" idx="2"/>
              <a:endCxn id="1558" idx="6"/>
            </p:cNvCxnSpPr>
            <p:nvPr/>
          </p:nvCxnSpPr>
          <p:spPr>
            <a:xfrm rot="10800000" flipH="1">
              <a:off x="1031201" y="402519"/>
              <a:ext cx="1315800" cy="368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0" name="Google Shape;1560;p32"/>
            <p:cNvCxnSpPr>
              <a:stCxn id="1558" idx="1"/>
              <a:endCxn id="1534" idx="5"/>
            </p:cNvCxnSpPr>
            <p:nvPr/>
          </p:nvCxnSpPr>
          <p:spPr>
            <a:xfrm>
              <a:off x="2547166" y="485580"/>
              <a:ext cx="601200" cy="97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" name="Google Shape;1483;p29">
            <a:extLst>
              <a:ext uri="{FF2B5EF4-FFF2-40B4-BE49-F238E27FC236}">
                <a16:creationId xmlns:a16="http://schemas.microsoft.com/office/drawing/2014/main" id="{DD49B2EA-39F6-95A5-770C-05E11FD63C27}"/>
              </a:ext>
            </a:extLst>
          </p:cNvPr>
          <p:cNvSpPr txBox="1">
            <a:spLocks/>
          </p:cNvSpPr>
          <p:nvPr/>
        </p:nvSpPr>
        <p:spPr>
          <a:xfrm>
            <a:off x="1212492" y="313284"/>
            <a:ext cx="6126962" cy="845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000" b="1" i="1" dirty="0">
                <a:latin typeface="Aptos Display" panose="020B0004020202020204" pitchFamily="34" charset="0"/>
              </a:rPr>
              <a:t>COMPARISON</a:t>
            </a:r>
          </a:p>
        </p:txBody>
      </p:sp>
      <p:sp>
        <p:nvSpPr>
          <p:cNvPr id="17" name="Google Shape;1505;p31">
            <a:extLst>
              <a:ext uri="{FF2B5EF4-FFF2-40B4-BE49-F238E27FC236}">
                <a16:creationId xmlns:a16="http://schemas.microsoft.com/office/drawing/2014/main" id="{9CBC98E8-18F8-E3DC-67DD-B47F86AF09D5}"/>
              </a:ext>
            </a:extLst>
          </p:cNvPr>
          <p:cNvSpPr txBox="1">
            <a:spLocks/>
          </p:cNvSpPr>
          <p:nvPr/>
        </p:nvSpPr>
        <p:spPr>
          <a:xfrm>
            <a:off x="181349" y="237925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2.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  <p:pic>
        <p:nvPicPr>
          <p:cNvPr id="8" name="Immagine 7" descr="Immagine che contiene schermata, diagramma, linea, testo&#10;&#10;Descrizione generata automaticamente">
            <a:extLst>
              <a:ext uri="{FF2B5EF4-FFF2-40B4-BE49-F238E27FC236}">
                <a16:creationId xmlns:a16="http://schemas.microsoft.com/office/drawing/2014/main" id="{9662AD46-961C-E65B-20C3-382E92BAC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597" y="2024457"/>
            <a:ext cx="4035240" cy="2490319"/>
          </a:xfrm>
          <a:prstGeom prst="rect">
            <a:avLst/>
          </a:prstGeom>
        </p:spPr>
      </p:pic>
      <p:sp>
        <p:nvSpPr>
          <p:cNvPr id="9" name="Google Shape;1482;p29">
            <a:extLst>
              <a:ext uri="{FF2B5EF4-FFF2-40B4-BE49-F238E27FC236}">
                <a16:creationId xmlns:a16="http://schemas.microsoft.com/office/drawing/2014/main" id="{8C4808E4-3B90-DBB0-B521-923BDA499651}"/>
              </a:ext>
            </a:extLst>
          </p:cNvPr>
          <p:cNvSpPr txBox="1">
            <a:spLocks/>
          </p:cNvSpPr>
          <p:nvPr/>
        </p:nvSpPr>
        <p:spPr>
          <a:xfrm>
            <a:off x="4803461" y="1387958"/>
            <a:ext cx="3631512" cy="6639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800" b="1" i="1" dirty="0">
                <a:latin typeface="Aptos Display" panose="020B0004020202020204" pitchFamily="34" charset="0"/>
              </a:rPr>
              <a:t>10 TRIALS </a:t>
            </a:r>
            <a:endParaRPr lang="en-GB" i="1" dirty="0">
              <a:latin typeface="Aptos Display" panose="020B0004020202020204" pitchFamily="34" charset="0"/>
            </a:endParaRPr>
          </a:p>
        </p:txBody>
      </p:sp>
      <p:sp>
        <p:nvSpPr>
          <p:cNvPr id="10" name="Google Shape;1482;p29">
            <a:extLst>
              <a:ext uri="{FF2B5EF4-FFF2-40B4-BE49-F238E27FC236}">
                <a16:creationId xmlns:a16="http://schemas.microsoft.com/office/drawing/2014/main" id="{699448F2-1804-9425-26DD-C1FBBF94453C}"/>
              </a:ext>
            </a:extLst>
          </p:cNvPr>
          <p:cNvSpPr txBox="1">
            <a:spLocks/>
          </p:cNvSpPr>
          <p:nvPr/>
        </p:nvSpPr>
        <p:spPr>
          <a:xfrm>
            <a:off x="630455" y="1387958"/>
            <a:ext cx="3631512" cy="6639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800" b="1" i="1" dirty="0">
                <a:latin typeface="Aptos Display" panose="020B0004020202020204" pitchFamily="34" charset="0"/>
              </a:rPr>
              <a:t>1 TRIAL </a:t>
            </a:r>
            <a:endParaRPr lang="en-GB" i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679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3" name="Google Shape;1523;p32"/>
          <p:cNvGrpSpPr/>
          <p:nvPr/>
        </p:nvGrpSpPr>
        <p:grpSpPr>
          <a:xfrm>
            <a:off x="7892525" y="732325"/>
            <a:ext cx="298275" cy="322675"/>
            <a:chOff x="8667225" y="681525"/>
            <a:chExt cx="298275" cy="322675"/>
          </a:xfrm>
        </p:grpSpPr>
        <p:sp>
          <p:nvSpPr>
            <p:cNvPr id="1524" name="Google Shape;1524;p32"/>
            <p:cNvSpPr/>
            <p:nvPr/>
          </p:nvSpPr>
          <p:spPr>
            <a:xfrm rot="10800000">
              <a:off x="8667225" y="821625"/>
              <a:ext cx="86700" cy="8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5" name="Google Shape;1525;p32"/>
            <p:cNvSpPr/>
            <p:nvPr/>
          </p:nvSpPr>
          <p:spPr>
            <a:xfrm rot="10800000">
              <a:off x="8825400" y="681525"/>
              <a:ext cx="140100" cy="14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6" name="Google Shape;1526;p32"/>
            <p:cNvSpPr/>
            <p:nvPr/>
          </p:nvSpPr>
          <p:spPr>
            <a:xfrm rot="10800000">
              <a:off x="8869800" y="952900"/>
              <a:ext cx="51300" cy="5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27" name="Google Shape;1527;p32"/>
          <p:cNvGrpSpPr/>
          <p:nvPr/>
        </p:nvGrpSpPr>
        <p:grpSpPr>
          <a:xfrm rot="2653641">
            <a:off x="7484569" y="4492371"/>
            <a:ext cx="3200329" cy="3127770"/>
            <a:chOff x="447667" y="285337"/>
            <a:chExt cx="3863732" cy="3776132"/>
          </a:xfrm>
        </p:grpSpPr>
        <p:sp>
          <p:nvSpPr>
            <p:cNvPr id="1528" name="Google Shape;1528;p32"/>
            <p:cNvSpPr/>
            <p:nvPr/>
          </p:nvSpPr>
          <p:spPr>
            <a:xfrm rot="10800000">
              <a:off x="4076800" y="2467368"/>
              <a:ext cx="234600" cy="23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9" name="Google Shape;1529;p32"/>
            <p:cNvSpPr/>
            <p:nvPr/>
          </p:nvSpPr>
          <p:spPr>
            <a:xfrm rot="10800000">
              <a:off x="1137802" y="3577294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0" name="Google Shape;1530;p32"/>
            <p:cNvSpPr/>
            <p:nvPr/>
          </p:nvSpPr>
          <p:spPr>
            <a:xfrm rot="10800000">
              <a:off x="1731851" y="997900"/>
              <a:ext cx="484500" cy="48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1" name="Google Shape;1531;p32"/>
            <p:cNvSpPr/>
            <p:nvPr/>
          </p:nvSpPr>
          <p:spPr>
            <a:xfrm rot="10800000">
              <a:off x="2254926" y="2505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2" name="Google Shape;1532;p32"/>
            <p:cNvSpPr/>
            <p:nvPr/>
          </p:nvSpPr>
          <p:spPr>
            <a:xfrm rot="10800000">
              <a:off x="3685300" y="3636544"/>
              <a:ext cx="116100" cy="11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3" name="Google Shape;1533;p32"/>
            <p:cNvSpPr/>
            <p:nvPr/>
          </p:nvSpPr>
          <p:spPr>
            <a:xfrm rot="10800000">
              <a:off x="2254926" y="3903969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4" name="Google Shape;1534;p32"/>
            <p:cNvSpPr/>
            <p:nvPr/>
          </p:nvSpPr>
          <p:spPr>
            <a:xfrm rot="10800000">
              <a:off x="3125451" y="1436544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5" name="Google Shape;1535;p32"/>
            <p:cNvSpPr/>
            <p:nvPr/>
          </p:nvSpPr>
          <p:spPr>
            <a:xfrm rot="10800000">
              <a:off x="447667" y="2351269"/>
              <a:ext cx="116100" cy="11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36" name="Google Shape;1536;p32"/>
            <p:cNvCxnSpPr>
              <a:stCxn id="1532" idx="5"/>
              <a:endCxn id="1531" idx="1"/>
            </p:cNvCxnSpPr>
            <p:nvPr/>
          </p:nvCxnSpPr>
          <p:spPr>
            <a:xfrm rot="10800000">
              <a:off x="2389502" y="2640447"/>
              <a:ext cx="1312800" cy="1013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7" name="Google Shape;1537;p32"/>
            <p:cNvCxnSpPr>
              <a:stCxn id="1533" idx="4"/>
              <a:endCxn id="1531" idx="0"/>
            </p:cNvCxnSpPr>
            <p:nvPr/>
          </p:nvCxnSpPr>
          <p:spPr>
            <a:xfrm rot="10800000">
              <a:off x="2333676" y="2663469"/>
              <a:ext cx="0" cy="12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8" name="Google Shape;1538;p32"/>
            <p:cNvCxnSpPr>
              <a:stCxn id="1528" idx="6"/>
              <a:endCxn id="1531" idx="2"/>
            </p:cNvCxnSpPr>
            <p:nvPr/>
          </p:nvCxnSpPr>
          <p:spPr>
            <a:xfrm rot="10800000">
              <a:off x="2412400" y="2584668"/>
              <a:ext cx="1664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9" name="Google Shape;1539;p32"/>
            <p:cNvCxnSpPr>
              <a:stCxn id="1528" idx="0"/>
              <a:endCxn id="1532" idx="3"/>
            </p:cNvCxnSpPr>
            <p:nvPr/>
          </p:nvCxnSpPr>
          <p:spPr>
            <a:xfrm flipH="1">
              <a:off x="3784300" y="2701968"/>
              <a:ext cx="409800" cy="95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0" name="Google Shape;1540;p32"/>
            <p:cNvCxnSpPr>
              <a:stCxn id="1532" idx="7"/>
              <a:endCxn id="1533" idx="2"/>
            </p:cNvCxnSpPr>
            <p:nvPr/>
          </p:nvCxnSpPr>
          <p:spPr>
            <a:xfrm flipH="1">
              <a:off x="2412302" y="3735642"/>
              <a:ext cx="1290000" cy="24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1" name="Google Shape;1541;p32"/>
            <p:cNvCxnSpPr>
              <a:stCxn id="1533" idx="6"/>
              <a:endCxn id="1529" idx="1"/>
            </p:cNvCxnSpPr>
            <p:nvPr/>
          </p:nvCxnSpPr>
          <p:spPr>
            <a:xfrm rot="10800000">
              <a:off x="1338126" y="3777519"/>
              <a:ext cx="916800" cy="20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2" name="Google Shape;1542;p32"/>
            <p:cNvCxnSpPr>
              <a:stCxn id="1531" idx="7"/>
              <a:endCxn id="1529" idx="3"/>
            </p:cNvCxnSpPr>
            <p:nvPr/>
          </p:nvCxnSpPr>
          <p:spPr>
            <a:xfrm flipH="1">
              <a:off x="1338091" y="2640304"/>
              <a:ext cx="939900" cy="971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3" name="Google Shape;1543;p32"/>
            <p:cNvCxnSpPr>
              <a:stCxn id="1528" idx="5"/>
              <a:endCxn id="1534" idx="1"/>
            </p:cNvCxnSpPr>
            <p:nvPr/>
          </p:nvCxnSpPr>
          <p:spPr>
            <a:xfrm rot="10800000">
              <a:off x="3259756" y="1571124"/>
              <a:ext cx="851400" cy="930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4" name="Google Shape;1544;p32"/>
            <p:cNvCxnSpPr>
              <a:stCxn id="1534" idx="7"/>
              <a:endCxn id="1531" idx="3"/>
            </p:cNvCxnSpPr>
            <p:nvPr/>
          </p:nvCxnSpPr>
          <p:spPr>
            <a:xfrm flipH="1">
              <a:off x="2389216" y="1570979"/>
              <a:ext cx="759300" cy="9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5" name="Google Shape;1545;p32"/>
            <p:cNvCxnSpPr>
              <a:stCxn id="1534" idx="5"/>
              <a:endCxn id="1530" idx="2"/>
            </p:cNvCxnSpPr>
            <p:nvPr/>
          </p:nvCxnSpPr>
          <p:spPr>
            <a:xfrm rot="10800000">
              <a:off x="2216416" y="1240009"/>
              <a:ext cx="932100" cy="21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6" name="Google Shape;1546;p32"/>
            <p:cNvCxnSpPr>
              <a:stCxn id="1530" idx="0"/>
              <a:endCxn id="1531" idx="5"/>
            </p:cNvCxnSpPr>
            <p:nvPr/>
          </p:nvCxnSpPr>
          <p:spPr>
            <a:xfrm>
              <a:off x="1974101" y="1482400"/>
              <a:ext cx="303900" cy="104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7" name="Google Shape;1547;p32"/>
            <p:cNvCxnSpPr>
              <a:stCxn id="1530" idx="7"/>
              <a:endCxn id="1535" idx="3"/>
            </p:cNvCxnSpPr>
            <p:nvPr/>
          </p:nvCxnSpPr>
          <p:spPr>
            <a:xfrm flipH="1">
              <a:off x="546704" y="1411447"/>
              <a:ext cx="1256100" cy="956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8" name="Google Shape;1548;p32"/>
            <p:cNvCxnSpPr>
              <a:stCxn id="1531" idx="6"/>
              <a:endCxn id="1535" idx="2"/>
            </p:cNvCxnSpPr>
            <p:nvPr/>
          </p:nvCxnSpPr>
          <p:spPr>
            <a:xfrm rot="10800000">
              <a:off x="563826" y="2409419"/>
              <a:ext cx="1691100" cy="17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9" name="Google Shape;1549;p32"/>
            <p:cNvCxnSpPr>
              <a:stCxn id="1535" idx="0"/>
              <a:endCxn id="1529" idx="5"/>
            </p:cNvCxnSpPr>
            <p:nvPr/>
          </p:nvCxnSpPr>
          <p:spPr>
            <a:xfrm>
              <a:off x="505717" y="2467369"/>
              <a:ext cx="666300" cy="1144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0" name="Google Shape;1550;p32"/>
            <p:cNvCxnSpPr>
              <a:stCxn id="1532" idx="4"/>
              <a:endCxn id="1530" idx="1"/>
            </p:cNvCxnSpPr>
            <p:nvPr/>
          </p:nvCxnSpPr>
          <p:spPr>
            <a:xfrm rot="10800000">
              <a:off x="2145250" y="1411444"/>
              <a:ext cx="1598100" cy="222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1" name="Google Shape;1551;p32"/>
            <p:cNvCxnSpPr>
              <a:stCxn id="1529" idx="4"/>
              <a:endCxn id="1530" idx="7"/>
            </p:cNvCxnSpPr>
            <p:nvPr/>
          </p:nvCxnSpPr>
          <p:spPr>
            <a:xfrm rot="10800000" flipH="1">
              <a:off x="1255102" y="1411594"/>
              <a:ext cx="547800" cy="2165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2" name="Google Shape;1552;p32"/>
            <p:cNvCxnSpPr>
              <a:stCxn id="1528" idx="5"/>
              <a:endCxn id="1530" idx="1"/>
            </p:cNvCxnSpPr>
            <p:nvPr/>
          </p:nvCxnSpPr>
          <p:spPr>
            <a:xfrm rot="10800000">
              <a:off x="2145256" y="1411524"/>
              <a:ext cx="1965900" cy="10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3" name="Google Shape;1553;p32"/>
            <p:cNvSpPr/>
            <p:nvPr/>
          </p:nvSpPr>
          <p:spPr>
            <a:xfrm rot="10800000">
              <a:off x="873701" y="691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4" name="Google Shape;1554;p32"/>
            <p:cNvCxnSpPr>
              <a:stCxn id="1535" idx="4"/>
              <a:endCxn id="1553" idx="7"/>
            </p:cNvCxnSpPr>
            <p:nvPr/>
          </p:nvCxnSpPr>
          <p:spPr>
            <a:xfrm rot="10800000" flipH="1">
              <a:off x="505717" y="826369"/>
              <a:ext cx="390900" cy="152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2"/>
            <p:cNvCxnSpPr>
              <a:stCxn id="1553" idx="2"/>
              <a:endCxn id="1530" idx="5"/>
            </p:cNvCxnSpPr>
            <p:nvPr/>
          </p:nvCxnSpPr>
          <p:spPr>
            <a:xfrm>
              <a:off x="1031201" y="770619"/>
              <a:ext cx="771600" cy="29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6" name="Google Shape;1556;p32"/>
            <p:cNvCxnSpPr>
              <a:stCxn id="1553" idx="0"/>
              <a:endCxn id="1529" idx="4"/>
            </p:cNvCxnSpPr>
            <p:nvPr/>
          </p:nvCxnSpPr>
          <p:spPr>
            <a:xfrm>
              <a:off x="952451" y="849369"/>
              <a:ext cx="302700" cy="272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7" name="Google Shape;1557;p32"/>
            <p:cNvCxnSpPr>
              <a:stCxn id="1553" idx="1"/>
              <a:endCxn id="1531" idx="5"/>
            </p:cNvCxnSpPr>
            <p:nvPr/>
          </p:nvCxnSpPr>
          <p:spPr>
            <a:xfrm>
              <a:off x="1008136" y="826304"/>
              <a:ext cx="1269900" cy="1702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8" name="Google Shape;1558;p32"/>
            <p:cNvSpPr/>
            <p:nvPr/>
          </p:nvSpPr>
          <p:spPr>
            <a:xfrm rot="10800000">
              <a:off x="2346923" y="285337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9" name="Google Shape;1559;p32"/>
            <p:cNvCxnSpPr>
              <a:stCxn id="1553" idx="2"/>
              <a:endCxn id="1558" idx="6"/>
            </p:cNvCxnSpPr>
            <p:nvPr/>
          </p:nvCxnSpPr>
          <p:spPr>
            <a:xfrm rot="10800000" flipH="1">
              <a:off x="1031201" y="402519"/>
              <a:ext cx="1315800" cy="368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0" name="Google Shape;1560;p32"/>
            <p:cNvCxnSpPr>
              <a:stCxn id="1558" idx="1"/>
              <a:endCxn id="1534" idx="5"/>
            </p:cNvCxnSpPr>
            <p:nvPr/>
          </p:nvCxnSpPr>
          <p:spPr>
            <a:xfrm>
              <a:off x="2547166" y="485580"/>
              <a:ext cx="601200" cy="97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" name="Google Shape;1483;p29">
            <a:extLst>
              <a:ext uri="{FF2B5EF4-FFF2-40B4-BE49-F238E27FC236}">
                <a16:creationId xmlns:a16="http://schemas.microsoft.com/office/drawing/2014/main" id="{DD49B2EA-39F6-95A5-770C-05E11FD63C27}"/>
              </a:ext>
            </a:extLst>
          </p:cNvPr>
          <p:cNvSpPr txBox="1">
            <a:spLocks/>
          </p:cNvSpPr>
          <p:nvPr/>
        </p:nvSpPr>
        <p:spPr>
          <a:xfrm>
            <a:off x="1212492" y="313284"/>
            <a:ext cx="6126962" cy="845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000" b="1" i="1" dirty="0">
                <a:latin typeface="Aptos Display" panose="020B0004020202020204" pitchFamily="34" charset="0"/>
              </a:rPr>
              <a:t>COMPARISON</a:t>
            </a:r>
          </a:p>
        </p:txBody>
      </p:sp>
      <p:sp>
        <p:nvSpPr>
          <p:cNvPr id="17" name="Google Shape;1505;p31">
            <a:extLst>
              <a:ext uri="{FF2B5EF4-FFF2-40B4-BE49-F238E27FC236}">
                <a16:creationId xmlns:a16="http://schemas.microsoft.com/office/drawing/2014/main" id="{9CBC98E8-18F8-E3DC-67DD-B47F86AF09D5}"/>
              </a:ext>
            </a:extLst>
          </p:cNvPr>
          <p:cNvSpPr txBox="1">
            <a:spLocks/>
          </p:cNvSpPr>
          <p:nvPr/>
        </p:nvSpPr>
        <p:spPr>
          <a:xfrm>
            <a:off x="181349" y="237925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2.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  <p:sp>
        <p:nvSpPr>
          <p:cNvPr id="9" name="Google Shape;1482;p29">
            <a:extLst>
              <a:ext uri="{FF2B5EF4-FFF2-40B4-BE49-F238E27FC236}">
                <a16:creationId xmlns:a16="http://schemas.microsoft.com/office/drawing/2014/main" id="{8C4808E4-3B90-DBB0-B521-923BDA499651}"/>
              </a:ext>
            </a:extLst>
          </p:cNvPr>
          <p:cNvSpPr txBox="1">
            <a:spLocks/>
          </p:cNvSpPr>
          <p:nvPr/>
        </p:nvSpPr>
        <p:spPr>
          <a:xfrm>
            <a:off x="2589095" y="970459"/>
            <a:ext cx="3631512" cy="6639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800" b="1" i="1" dirty="0">
                <a:latin typeface="Aptos Display" panose="020B0004020202020204" pitchFamily="34" charset="0"/>
              </a:rPr>
              <a:t>10 TRIALS </a:t>
            </a:r>
            <a:endParaRPr lang="en-GB" i="1" dirty="0">
              <a:latin typeface="Aptos Display" panose="020B0004020202020204" pitchFamily="34" charset="0"/>
            </a:endParaRPr>
          </a:p>
        </p:txBody>
      </p:sp>
      <p:pic>
        <p:nvPicPr>
          <p:cNvPr id="4" name="Immagine 3" descr="Immagine che contiene schermata, testo, linea, diagramma&#10;&#10;Descrizione generata automaticamente">
            <a:extLst>
              <a:ext uri="{FF2B5EF4-FFF2-40B4-BE49-F238E27FC236}">
                <a16:creationId xmlns:a16="http://schemas.microsoft.com/office/drawing/2014/main" id="{6421E31F-CD8F-182B-E7DF-BDB78E6FD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45" y="1634370"/>
            <a:ext cx="5718524" cy="352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74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8924047C-DEFD-4A24-B824-4609958F13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Discuss in general the results obtained</a:t>
            </a:r>
          </a:p>
          <a:p>
            <a:endParaRPr lang="en-GB" dirty="0"/>
          </a:p>
          <a:p>
            <a:r>
              <a:rPr lang="en-GB" dirty="0"/>
              <a:t>Elaborate the findings</a:t>
            </a:r>
          </a:p>
        </p:txBody>
      </p:sp>
      <p:pic>
        <p:nvPicPr>
          <p:cNvPr id="8" name="Segnaposto immagine 7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4D536AF0-102F-692D-C9D2-66155EF2E4C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9143" r="19143"/>
          <a:stretch>
            <a:fillRect/>
          </a:stretch>
        </p:blipFill>
        <p:spPr/>
      </p:pic>
      <p:sp>
        <p:nvSpPr>
          <p:cNvPr id="5" name="Google Shape;1505;p31">
            <a:extLst>
              <a:ext uri="{FF2B5EF4-FFF2-40B4-BE49-F238E27FC236}">
                <a16:creationId xmlns:a16="http://schemas.microsoft.com/office/drawing/2014/main" id="{E1D13FBE-E0B4-E366-D427-22D3772DEC16}"/>
              </a:ext>
            </a:extLst>
          </p:cNvPr>
          <p:cNvSpPr txBox="1">
            <a:spLocks/>
          </p:cNvSpPr>
          <p:nvPr/>
        </p:nvSpPr>
        <p:spPr>
          <a:xfrm>
            <a:off x="206401" y="492943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3.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  <p:sp>
        <p:nvSpPr>
          <p:cNvPr id="6" name="Google Shape;1497;p30">
            <a:extLst>
              <a:ext uri="{FF2B5EF4-FFF2-40B4-BE49-F238E27FC236}">
                <a16:creationId xmlns:a16="http://schemas.microsoft.com/office/drawing/2014/main" id="{60116E1B-0437-3C79-D462-0B70DC805D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1552" y="7710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DISCUSSION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0769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482;p29">
            <a:extLst>
              <a:ext uri="{FF2B5EF4-FFF2-40B4-BE49-F238E27FC236}">
                <a16:creationId xmlns:a16="http://schemas.microsoft.com/office/drawing/2014/main" id="{E86C0C7C-CA7D-0F26-272E-43B3C545734D}"/>
              </a:ext>
            </a:extLst>
          </p:cNvPr>
          <p:cNvSpPr txBox="1">
            <a:spLocks/>
          </p:cNvSpPr>
          <p:nvPr/>
        </p:nvSpPr>
        <p:spPr>
          <a:xfrm>
            <a:off x="516459" y="936409"/>
            <a:ext cx="4648208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i="1" dirty="0">
                <a:latin typeface="Aptos Display" panose="020B0004020202020204" pitchFamily="34" charset="0"/>
              </a:rPr>
              <a:t>Special focus on the LDA methodology as it is also able to be applied for more complex models and approaches</a:t>
            </a:r>
          </a:p>
        </p:txBody>
      </p:sp>
      <p:sp>
        <p:nvSpPr>
          <p:cNvPr id="2" name="Google Shape;1482;p29">
            <a:extLst>
              <a:ext uri="{FF2B5EF4-FFF2-40B4-BE49-F238E27FC236}">
                <a16:creationId xmlns:a16="http://schemas.microsoft.com/office/drawing/2014/main" id="{BD424709-AB49-5D75-C85F-C4BC875BC014}"/>
              </a:ext>
            </a:extLst>
          </p:cNvPr>
          <p:cNvSpPr txBox="1">
            <a:spLocks/>
          </p:cNvSpPr>
          <p:nvPr/>
        </p:nvSpPr>
        <p:spPr>
          <a:xfrm>
            <a:off x="5928906" y="1509109"/>
            <a:ext cx="2657084" cy="501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i="1" dirty="0">
                <a:latin typeface="Aptos Display" panose="020B0004020202020204" pitchFamily="34" charset="0"/>
              </a:rPr>
              <a:t>Quality check and effect of  values modification on the technique</a:t>
            </a:r>
          </a:p>
        </p:txBody>
      </p:sp>
      <p:cxnSp>
        <p:nvCxnSpPr>
          <p:cNvPr id="4" name="Connettore curvo 3">
            <a:extLst>
              <a:ext uri="{FF2B5EF4-FFF2-40B4-BE49-F238E27FC236}">
                <a16:creationId xmlns:a16="http://schemas.microsoft.com/office/drawing/2014/main" id="{67BCE6AF-CB1E-897B-60AC-96AE7106FC3F}"/>
              </a:ext>
            </a:extLst>
          </p:cNvPr>
          <p:cNvCxnSpPr>
            <a:cxnSpLocks/>
            <a:stCxn id="16" idx="3"/>
            <a:endCxn id="2" idx="1"/>
          </p:cNvCxnSpPr>
          <p:nvPr/>
        </p:nvCxnSpPr>
        <p:spPr>
          <a:xfrm>
            <a:off x="5164667" y="1222759"/>
            <a:ext cx="764239" cy="537313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BD29370-747C-7878-B698-F612BBE215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3103" y="1554217"/>
            <a:ext cx="3518588" cy="217147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6040B51-FABF-56CC-2BD9-F6EB5A8C27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40427" y="2011034"/>
            <a:ext cx="4018211" cy="2479810"/>
          </a:xfrm>
          <a:prstGeom prst="rect">
            <a:avLst/>
          </a:prstGeom>
        </p:spPr>
      </p:pic>
      <p:sp>
        <p:nvSpPr>
          <p:cNvPr id="13" name="Connettore 12">
            <a:extLst>
              <a:ext uri="{FF2B5EF4-FFF2-40B4-BE49-F238E27FC236}">
                <a16:creationId xmlns:a16="http://schemas.microsoft.com/office/drawing/2014/main" id="{B42CC250-683B-6D6F-8E10-13D97E8C8E40}"/>
              </a:ext>
            </a:extLst>
          </p:cNvPr>
          <p:cNvSpPr/>
          <p:nvPr/>
        </p:nvSpPr>
        <p:spPr>
          <a:xfrm>
            <a:off x="1886552" y="1924974"/>
            <a:ext cx="976631" cy="423589"/>
          </a:xfrm>
          <a:prstGeom prst="flowChartConnector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onnettore 13">
            <a:extLst>
              <a:ext uri="{FF2B5EF4-FFF2-40B4-BE49-F238E27FC236}">
                <a16:creationId xmlns:a16="http://schemas.microsoft.com/office/drawing/2014/main" id="{EF55490B-92D0-DB02-816F-E632B5C61691}"/>
              </a:ext>
            </a:extLst>
          </p:cNvPr>
          <p:cNvSpPr/>
          <p:nvPr/>
        </p:nvSpPr>
        <p:spPr>
          <a:xfrm>
            <a:off x="2527121" y="3044979"/>
            <a:ext cx="672123" cy="347092"/>
          </a:xfrm>
          <a:prstGeom prst="flowChartConnector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Google Shape;1505;p31">
            <a:extLst>
              <a:ext uri="{FF2B5EF4-FFF2-40B4-BE49-F238E27FC236}">
                <a16:creationId xmlns:a16="http://schemas.microsoft.com/office/drawing/2014/main" id="{7D6B7261-139B-0D55-C97F-C0305AF3D9C7}"/>
              </a:ext>
            </a:extLst>
          </p:cNvPr>
          <p:cNvSpPr txBox="1">
            <a:spLocks/>
          </p:cNvSpPr>
          <p:nvPr/>
        </p:nvSpPr>
        <p:spPr>
          <a:xfrm>
            <a:off x="-419241" y="-103072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3.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  <p:sp>
        <p:nvSpPr>
          <p:cNvPr id="8" name="Google Shape;1483;p29">
            <a:extLst>
              <a:ext uri="{FF2B5EF4-FFF2-40B4-BE49-F238E27FC236}">
                <a16:creationId xmlns:a16="http://schemas.microsoft.com/office/drawing/2014/main" id="{07CBC5EA-AE16-80CA-6A83-60C34A3EBBD5}"/>
              </a:ext>
            </a:extLst>
          </p:cNvPr>
          <p:cNvSpPr txBox="1">
            <a:spLocks/>
          </p:cNvSpPr>
          <p:nvPr/>
        </p:nvSpPr>
        <p:spPr>
          <a:xfrm>
            <a:off x="683103" y="-59784"/>
            <a:ext cx="6126962" cy="845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000" b="1" i="1" dirty="0">
                <a:latin typeface="Aptos Display" panose="020B0004020202020204" pitchFamily="34" charset="0"/>
              </a:rPr>
              <a:t>DISCUSSION</a:t>
            </a:r>
          </a:p>
        </p:txBody>
      </p:sp>
      <p:sp>
        <p:nvSpPr>
          <p:cNvPr id="17" name="Google Shape;1482;p29">
            <a:extLst>
              <a:ext uri="{FF2B5EF4-FFF2-40B4-BE49-F238E27FC236}">
                <a16:creationId xmlns:a16="http://schemas.microsoft.com/office/drawing/2014/main" id="{386AF96C-B830-91B4-A366-4858AC7ADA34}"/>
              </a:ext>
            </a:extLst>
          </p:cNvPr>
          <p:cNvSpPr txBox="1">
            <a:spLocks/>
          </p:cNvSpPr>
          <p:nvPr/>
        </p:nvSpPr>
        <p:spPr>
          <a:xfrm>
            <a:off x="5164667" y="4490844"/>
            <a:ext cx="4018211" cy="3511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i="1" dirty="0">
                <a:latin typeface="Aptos Display" panose="020B0004020202020204" pitchFamily="34" charset="0"/>
              </a:rPr>
              <a:t>ROC curve value ~0.88 </a:t>
            </a:r>
          </a:p>
        </p:txBody>
      </p:sp>
    </p:spTree>
    <p:extLst>
      <p:ext uri="{BB962C8B-B14F-4D97-AF65-F5344CB8AC3E}">
        <p14:creationId xmlns:p14="http://schemas.microsoft.com/office/powerpoint/2010/main" val="4256029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magine 34">
            <a:extLst>
              <a:ext uri="{FF2B5EF4-FFF2-40B4-BE49-F238E27FC236}">
                <a16:creationId xmlns:a16="http://schemas.microsoft.com/office/drawing/2014/main" id="{B0B86477-622A-E0BF-24F4-F376AD88AA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66175" y="1291151"/>
            <a:ext cx="5013681" cy="3094156"/>
          </a:xfrm>
          <a:prstGeom prst="rect">
            <a:avLst/>
          </a:prstGeom>
        </p:spPr>
      </p:pic>
      <p:sp>
        <p:nvSpPr>
          <p:cNvPr id="33" name="Google Shape;1482;p29">
            <a:extLst>
              <a:ext uri="{FF2B5EF4-FFF2-40B4-BE49-F238E27FC236}">
                <a16:creationId xmlns:a16="http://schemas.microsoft.com/office/drawing/2014/main" id="{F0AF23D6-BDAD-242E-EABB-A7CA6B122887}"/>
              </a:ext>
            </a:extLst>
          </p:cNvPr>
          <p:cNvSpPr txBox="1">
            <a:spLocks/>
          </p:cNvSpPr>
          <p:nvPr/>
        </p:nvSpPr>
        <p:spPr>
          <a:xfrm>
            <a:off x="41158" y="2657991"/>
            <a:ext cx="3488274" cy="3604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i="1" dirty="0">
                <a:latin typeface="Aptos Display" panose="020B0004020202020204" pitchFamily="34" charset="0"/>
              </a:rPr>
              <a:t>Random forest faired quite well in the classification, while also noting the probes with major relevance in the process</a:t>
            </a:r>
          </a:p>
        </p:txBody>
      </p:sp>
      <p:sp>
        <p:nvSpPr>
          <p:cNvPr id="4" name="Google Shape;1483;p29">
            <a:extLst>
              <a:ext uri="{FF2B5EF4-FFF2-40B4-BE49-F238E27FC236}">
                <a16:creationId xmlns:a16="http://schemas.microsoft.com/office/drawing/2014/main" id="{8DD3F81D-9BE9-869B-20DF-E6DB0F830873}"/>
              </a:ext>
            </a:extLst>
          </p:cNvPr>
          <p:cNvSpPr txBox="1">
            <a:spLocks/>
          </p:cNvSpPr>
          <p:nvPr/>
        </p:nvSpPr>
        <p:spPr>
          <a:xfrm>
            <a:off x="1183907" y="529390"/>
            <a:ext cx="6155547" cy="5813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000" b="1" i="1" dirty="0">
                <a:latin typeface="Aptos Display" panose="020B0004020202020204" pitchFamily="34" charset="0"/>
              </a:rPr>
              <a:t>DISCUSSION</a:t>
            </a:r>
          </a:p>
        </p:txBody>
      </p:sp>
      <p:sp>
        <p:nvSpPr>
          <p:cNvPr id="5" name="Google Shape;1505;p31">
            <a:extLst>
              <a:ext uri="{FF2B5EF4-FFF2-40B4-BE49-F238E27FC236}">
                <a16:creationId xmlns:a16="http://schemas.microsoft.com/office/drawing/2014/main" id="{1CD374A5-1871-E440-861B-C94F4C9C2363}"/>
              </a:ext>
            </a:extLst>
          </p:cNvPr>
          <p:cNvSpPr txBox="1">
            <a:spLocks/>
          </p:cNvSpPr>
          <p:nvPr/>
        </p:nvSpPr>
        <p:spPr>
          <a:xfrm>
            <a:off x="133195" y="162251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3.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magine 34">
            <a:extLst>
              <a:ext uri="{FF2B5EF4-FFF2-40B4-BE49-F238E27FC236}">
                <a16:creationId xmlns:a16="http://schemas.microsoft.com/office/drawing/2014/main" id="{B0B86477-622A-E0BF-24F4-F376AD88AA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32694" y="1042016"/>
            <a:ext cx="4957472" cy="3059468"/>
          </a:xfrm>
          <a:prstGeom prst="rect">
            <a:avLst/>
          </a:prstGeom>
        </p:spPr>
      </p:pic>
      <p:sp>
        <p:nvSpPr>
          <p:cNvPr id="33" name="Google Shape;1482;p29">
            <a:extLst>
              <a:ext uri="{FF2B5EF4-FFF2-40B4-BE49-F238E27FC236}">
                <a16:creationId xmlns:a16="http://schemas.microsoft.com/office/drawing/2014/main" id="{F0AF23D6-BDAD-242E-EABB-A7CA6B122887}"/>
              </a:ext>
            </a:extLst>
          </p:cNvPr>
          <p:cNvSpPr txBox="1">
            <a:spLocks/>
          </p:cNvSpPr>
          <p:nvPr/>
        </p:nvSpPr>
        <p:spPr>
          <a:xfrm>
            <a:off x="41158" y="2657991"/>
            <a:ext cx="3488274" cy="3604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i="1" dirty="0">
                <a:latin typeface="Aptos Display" panose="020B0004020202020204" pitchFamily="34" charset="0"/>
              </a:rPr>
              <a:t>Random forest faired quite well in the classification, while also noting the probes with major relevance in the process</a:t>
            </a:r>
          </a:p>
        </p:txBody>
      </p:sp>
      <p:sp>
        <p:nvSpPr>
          <p:cNvPr id="4" name="Google Shape;1483;p29">
            <a:extLst>
              <a:ext uri="{FF2B5EF4-FFF2-40B4-BE49-F238E27FC236}">
                <a16:creationId xmlns:a16="http://schemas.microsoft.com/office/drawing/2014/main" id="{8DD3F81D-9BE9-869B-20DF-E6DB0F830873}"/>
              </a:ext>
            </a:extLst>
          </p:cNvPr>
          <p:cNvSpPr txBox="1">
            <a:spLocks/>
          </p:cNvSpPr>
          <p:nvPr/>
        </p:nvSpPr>
        <p:spPr>
          <a:xfrm>
            <a:off x="1183907" y="529390"/>
            <a:ext cx="6155547" cy="5813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000" b="1" i="1" dirty="0">
                <a:latin typeface="Aptos Display" panose="020B0004020202020204" pitchFamily="34" charset="0"/>
              </a:rPr>
              <a:t>DISCUSSION</a:t>
            </a:r>
          </a:p>
        </p:txBody>
      </p:sp>
      <p:sp>
        <p:nvSpPr>
          <p:cNvPr id="5" name="Google Shape;1505;p31">
            <a:extLst>
              <a:ext uri="{FF2B5EF4-FFF2-40B4-BE49-F238E27FC236}">
                <a16:creationId xmlns:a16="http://schemas.microsoft.com/office/drawing/2014/main" id="{1CD374A5-1871-E440-861B-C94F4C9C2363}"/>
              </a:ext>
            </a:extLst>
          </p:cNvPr>
          <p:cNvSpPr txBox="1">
            <a:spLocks/>
          </p:cNvSpPr>
          <p:nvPr/>
        </p:nvSpPr>
        <p:spPr>
          <a:xfrm>
            <a:off x="133195" y="162251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3.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264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83;p29">
            <a:extLst>
              <a:ext uri="{FF2B5EF4-FFF2-40B4-BE49-F238E27FC236}">
                <a16:creationId xmlns:a16="http://schemas.microsoft.com/office/drawing/2014/main" id="{8DD3F81D-9BE9-869B-20DF-E6DB0F830873}"/>
              </a:ext>
            </a:extLst>
          </p:cNvPr>
          <p:cNvSpPr txBox="1">
            <a:spLocks/>
          </p:cNvSpPr>
          <p:nvPr/>
        </p:nvSpPr>
        <p:spPr>
          <a:xfrm>
            <a:off x="1183907" y="529390"/>
            <a:ext cx="6155547" cy="5813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000" b="1" i="1" dirty="0">
                <a:latin typeface="Aptos Display" panose="020B0004020202020204" pitchFamily="34" charset="0"/>
              </a:rPr>
              <a:t>DISCUSSION</a:t>
            </a:r>
          </a:p>
        </p:txBody>
      </p:sp>
      <p:sp>
        <p:nvSpPr>
          <p:cNvPr id="5" name="Google Shape;1505;p31">
            <a:extLst>
              <a:ext uri="{FF2B5EF4-FFF2-40B4-BE49-F238E27FC236}">
                <a16:creationId xmlns:a16="http://schemas.microsoft.com/office/drawing/2014/main" id="{1CD374A5-1871-E440-861B-C94F4C9C2363}"/>
              </a:ext>
            </a:extLst>
          </p:cNvPr>
          <p:cNvSpPr txBox="1">
            <a:spLocks/>
          </p:cNvSpPr>
          <p:nvPr/>
        </p:nvSpPr>
        <p:spPr>
          <a:xfrm>
            <a:off x="133195" y="162251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3.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  <p:sp>
        <p:nvSpPr>
          <p:cNvPr id="2" name="Google Shape;1482;p29">
            <a:extLst>
              <a:ext uri="{FF2B5EF4-FFF2-40B4-BE49-F238E27FC236}">
                <a16:creationId xmlns:a16="http://schemas.microsoft.com/office/drawing/2014/main" id="{7BCE6F04-A002-4886-59FA-0D89F220363C}"/>
              </a:ext>
            </a:extLst>
          </p:cNvPr>
          <p:cNvSpPr txBox="1">
            <a:spLocks/>
          </p:cNvSpPr>
          <p:nvPr/>
        </p:nvSpPr>
        <p:spPr>
          <a:xfrm>
            <a:off x="0" y="690989"/>
            <a:ext cx="6604000" cy="112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i="1" dirty="0">
                <a:latin typeface="Aptos Display" panose="020B0004020202020204" pitchFamily="34" charset="0"/>
              </a:rPr>
              <a:t>As seen before the application of LASSO did not pay off as much as the other methodologies, in addition to that the Binomial deviance is already high on its own</a:t>
            </a:r>
          </a:p>
        </p:txBody>
      </p:sp>
      <p:pic>
        <p:nvPicPr>
          <p:cNvPr id="7" name="Immagine 6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077B6649-A992-8E3E-1798-D03E506F3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339" y="1968287"/>
            <a:ext cx="4983649" cy="3075623"/>
          </a:xfrm>
          <a:prstGeom prst="rect">
            <a:avLst/>
          </a:prstGeom>
        </p:spPr>
      </p:pic>
      <p:cxnSp>
        <p:nvCxnSpPr>
          <p:cNvPr id="8" name="Connettore curvo 7">
            <a:extLst>
              <a:ext uri="{FF2B5EF4-FFF2-40B4-BE49-F238E27FC236}">
                <a16:creationId xmlns:a16="http://schemas.microsoft.com/office/drawing/2014/main" id="{8F25072E-66FC-EF0F-619D-E2AFC948B01B}"/>
              </a:ext>
            </a:extLst>
          </p:cNvPr>
          <p:cNvCxnSpPr>
            <a:cxnSpLocks/>
          </p:cNvCxnSpPr>
          <p:nvPr/>
        </p:nvCxnSpPr>
        <p:spPr>
          <a:xfrm>
            <a:off x="1420226" y="2157691"/>
            <a:ext cx="1348375" cy="920159"/>
          </a:xfrm>
          <a:prstGeom prst="curvedConnector3">
            <a:avLst>
              <a:gd name="adj1" fmla="val -233"/>
            </a:avLst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050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29"/>
          <p:cNvSpPr txBox="1">
            <a:spLocks noGrp="1"/>
          </p:cNvSpPr>
          <p:nvPr>
            <p:ph type="subTitle" idx="13"/>
          </p:nvPr>
        </p:nvSpPr>
        <p:spPr>
          <a:xfrm>
            <a:off x="5500975" y="1277225"/>
            <a:ext cx="2884800" cy="90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i="1" dirty="0">
                <a:latin typeface="Aptos Display" panose="020B0004020202020204" pitchFamily="34" charset="0"/>
              </a:rPr>
              <a:t>C</a:t>
            </a:r>
            <a:r>
              <a:rPr lang="en" b="0" i="1" dirty="0">
                <a:latin typeface="Aptos Display" panose="020B0004020202020204" pitchFamily="34" charset="0"/>
              </a:rPr>
              <a:t>ompare them to study efficacy and efficiency</a:t>
            </a:r>
            <a:endParaRPr sz="2000" b="0" i="1" dirty="0">
              <a:latin typeface="Aptos Display" panose="020B0004020202020204" pitchFamily="34" charset="0"/>
            </a:endParaRPr>
          </a:p>
        </p:txBody>
      </p:sp>
      <p:sp>
        <p:nvSpPr>
          <p:cNvPr id="1481" name="Google Shape;1481;p29"/>
          <p:cNvSpPr txBox="1">
            <a:spLocks noGrp="1"/>
          </p:cNvSpPr>
          <p:nvPr>
            <p:ph type="title" idx="5"/>
          </p:nvPr>
        </p:nvSpPr>
        <p:spPr>
          <a:xfrm>
            <a:off x="758225" y="1277225"/>
            <a:ext cx="816600" cy="7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1482" name="Google Shape;1482;p29"/>
          <p:cNvSpPr txBox="1">
            <a:spLocks noGrp="1"/>
          </p:cNvSpPr>
          <p:nvPr>
            <p:ph type="subTitle" idx="9"/>
          </p:nvPr>
        </p:nvSpPr>
        <p:spPr>
          <a:xfrm>
            <a:off x="1574375" y="1277225"/>
            <a:ext cx="2884800" cy="90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1" dirty="0">
                <a:latin typeface="Aptos Display" panose="020B0004020202020204" pitchFamily="34" charset="0"/>
              </a:rPr>
              <a:t>Apply</a:t>
            </a:r>
            <a:r>
              <a:rPr lang="it-IT" b="0" i="1" dirty="0">
                <a:latin typeface="Aptos Display" panose="020B0004020202020204" pitchFamily="34" charset="0"/>
              </a:rPr>
              <a:t> different clustering </a:t>
            </a:r>
            <a:r>
              <a:rPr lang="it-IT" b="0" i="1" dirty="0" err="1">
                <a:latin typeface="Aptos Display" panose="020B0004020202020204" pitchFamily="34" charset="0"/>
              </a:rPr>
              <a:t>methodologies</a:t>
            </a:r>
            <a:endParaRPr b="0" i="1" dirty="0">
              <a:latin typeface="Aptos Display" panose="020B0004020202020204" pitchFamily="34" charset="0"/>
            </a:endParaRPr>
          </a:p>
        </p:txBody>
      </p:sp>
      <p:sp>
        <p:nvSpPr>
          <p:cNvPr id="1483" name="Google Shape;1483;p29"/>
          <p:cNvSpPr txBox="1">
            <a:spLocks noGrp="1"/>
          </p:cNvSpPr>
          <p:nvPr>
            <p:ph type="subTitle" idx="15"/>
          </p:nvPr>
        </p:nvSpPr>
        <p:spPr>
          <a:xfrm>
            <a:off x="5500975" y="2933701"/>
            <a:ext cx="2884800" cy="90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i="1" dirty="0"/>
              <a:t>E</a:t>
            </a:r>
            <a:r>
              <a:rPr lang="en" b="0" i="1" dirty="0"/>
              <a:t>xecute enrichment analysis </a:t>
            </a:r>
            <a:endParaRPr b="0" i="1" dirty="0"/>
          </a:p>
        </p:txBody>
      </p:sp>
      <p:sp>
        <p:nvSpPr>
          <p:cNvPr id="1484" name="Google Shape;1484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Main </a:t>
            </a:r>
            <a:r>
              <a:rPr lang="it-IT" dirty="0" err="1"/>
              <a:t>quest</a:t>
            </a:r>
            <a:r>
              <a:rPr lang="it-IT" dirty="0"/>
              <a:t> </a:t>
            </a:r>
            <a:endParaRPr dirty="0"/>
          </a:p>
        </p:txBody>
      </p:sp>
      <p:sp>
        <p:nvSpPr>
          <p:cNvPr id="1489" name="Google Shape;1489;p29"/>
          <p:cNvSpPr txBox="1">
            <a:spLocks noGrp="1"/>
          </p:cNvSpPr>
          <p:nvPr>
            <p:ph type="title" idx="6"/>
          </p:nvPr>
        </p:nvSpPr>
        <p:spPr>
          <a:xfrm>
            <a:off x="758225" y="2933700"/>
            <a:ext cx="816600" cy="7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1490" name="Google Shape;1490;p29"/>
          <p:cNvSpPr txBox="1">
            <a:spLocks noGrp="1"/>
          </p:cNvSpPr>
          <p:nvPr>
            <p:ph type="title" idx="7"/>
          </p:nvPr>
        </p:nvSpPr>
        <p:spPr>
          <a:xfrm>
            <a:off x="4685025" y="1277225"/>
            <a:ext cx="816600" cy="7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1491" name="Google Shape;1491;p29"/>
          <p:cNvSpPr txBox="1">
            <a:spLocks noGrp="1"/>
          </p:cNvSpPr>
          <p:nvPr>
            <p:ph type="title" idx="8"/>
          </p:nvPr>
        </p:nvSpPr>
        <p:spPr>
          <a:xfrm>
            <a:off x="4685025" y="2933700"/>
            <a:ext cx="816600" cy="7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1492" name="Google Shape;1492;p29"/>
          <p:cNvSpPr txBox="1">
            <a:spLocks noGrp="1"/>
          </p:cNvSpPr>
          <p:nvPr>
            <p:ph type="subTitle" idx="14"/>
          </p:nvPr>
        </p:nvSpPr>
        <p:spPr>
          <a:xfrm>
            <a:off x="1574375" y="3157884"/>
            <a:ext cx="2884800" cy="4555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i="1" dirty="0">
                <a:latin typeface="Aptos Display" panose="020B0004020202020204" pitchFamily="34" charset="0"/>
              </a:rPr>
              <a:t>D</a:t>
            </a:r>
            <a:r>
              <a:rPr lang="en" b="0" i="1" dirty="0">
                <a:latin typeface="Aptos Display" panose="020B0004020202020204" pitchFamily="34" charset="0"/>
              </a:rPr>
              <a:t>iscuss results</a:t>
            </a:r>
            <a:endParaRPr b="0" i="1" dirty="0">
              <a:latin typeface="Aptos Display" panose="020B0004020202020204" pitchFamily="34" charset="0"/>
            </a:endParaRPr>
          </a:p>
        </p:txBody>
      </p:sp>
      <p:pic>
        <p:nvPicPr>
          <p:cNvPr id="11" name="Immagine 10" descr="Immagine che contiene schizzo, cartone animato, clipart, disegno&#10;&#10;Descrizione generata automaticamente">
            <a:extLst>
              <a:ext uri="{FF2B5EF4-FFF2-40B4-BE49-F238E27FC236}">
                <a16:creationId xmlns:a16="http://schemas.microsoft.com/office/drawing/2014/main" id="{6DFA2A55-32D7-2EE2-5ADD-13F1FC780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70200" y="445025"/>
            <a:ext cx="495653" cy="50995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4E4FB9B-B42E-57F2-4CCA-F7EF76D8A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265" y="1197704"/>
            <a:ext cx="5491256" cy="3388889"/>
          </a:xfrm>
          <a:prstGeom prst="rect">
            <a:avLst/>
          </a:prstGeom>
        </p:spPr>
      </p:pic>
      <p:sp>
        <p:nvSpPr>
          <p:cNvPr id="21" name="Google Shape;1482;p29">
            <a:extLst>
              <a:ext uri="{FF2B5EF4-FFF2-40B4-BE49-F238E27FC236}">
                <a16:creationId xmlns:a16="http://schemas.microsoft.com/office/drawing/2014/main" id="{51200054-585B-FBE0-7BCF-DA47845E148C}"/>
              </a:ext>
            </a:extLst>
          </p:cNvPr>
          <p:cNvSpPr txBox="1">
            <a:spLocks/>
          </p:cNvSpPr>
          <p:nvPr/>
        </p:nvSpPr>
        <p:spPr>
          <a:xfrm>
            <a:off x="133195" y="2238257"/>
            <a:ext cx="2983107" cy="8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i="1" dirty="0">
                <a:latin typeface="Aptos Display" panose="020B0004020202020204" pitchFamily="34" charset="0"/>
              </a:rPr>
              <a:t>Even with the implementation of different regularization parameter the results re no better</a:t>
            </a:r>
          </a:p>
        </p:txBody>
      </p:sp>
      <p:sp>
        <p:nvSpPr>
          <p:cNvPr id="22" name="Google Shape;1483;p29">
            <a:extLst>
              <a:ext uri="{FF2B5EF4-FFF2-40B4-BE49-F238E27FC236}">
                <a16:creationId xmlns:a16="http://schemas.microsoft.com/office/drawing/2014/main" id="{8BABCF03-DE34-1269-3DE0-FE3CE86E99E0}"/>
              </a:ext>
            </a:extLst>
          </p:cNvPr>
          <p:cNvSpPr txBox="1">
            <a:spLocks/>
          </p:cNvSpPr>
          <p:nvPr/>
        </p:nvSpPr>
        <p:spPr>
          <a:xfrm>
            <a:off x="1183907" y="529390"/>
            <a:ext cx="6155547" cy="5813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000" b="1" i="1" dirty="0">
                <a:latin typeface="Aptos Display" panose="020B0004020202020204" pitchFamily="34" charset="0"/>
              </a:rPr>
              <a:t>DISCUSSION</a:t>
            </a:r>
          </a:p>
        </p:txBody>
      </p:sp>
      <p:sp>
        <p:nvSpPr>
          <p:cNvPr id="23" name="Google Shape;1505;p31">
            <a:extLst>
              <a:ext uri="{FF2B5EF4-FFF2-40B4-BE49-F238E27FC236}">
                <a16:creationId xmlns:a16="http://schemas.microsoft.com/office/drawing/2014/main" id="{9067284E-6D83-8E66-BB1B-3FFA73033CD8}"/>
              </a:ext>
            </a:extLst>
          </p:cNvPr>
          <p:cNvSpPr txBox="1">
            <a:spLocks/>
          </p:cNvSpPr>
          <p:nvPr/>
        </p:nvSpPr>
        <p:spPr>
          <a:xfrm>
            <a:off x="133195" y="162251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3.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010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482;p29">
            <a:extLst>
              <a:ext uri="{FF2B5EF4-FFF2-40B4-BE49-F238E27FC236}">
                <a16:creationId xmlns:a16="http://schemas.microsoft.com/office/drawing/2014/main" id="{E86C0C7C-CA7D-0F26-272E-43B3C545734D}"/>
              </a:ext>
            </a:extLst>
          </p:cNvPr>
          <p:cNvSpPr txBox="1">
            <a:spLocks/>
          </p:cNvSpPr>
          <p:nvPr/>
        </p:nvSpPr>
        <p:spPr>
          <a:xfrm>
            <a:off x="0" y="963538"/>
            <a:ext cx="2884800" cy="640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i="1" dirty="0">
                <a:latin typeface="Aptos Display" panose="020B0004020202020204" pitchFamily="34" charset="0"/>
              </a:rPr>
              <a:t>Annotate how the methodologies  fared in the task assigned to them</a:t>
            </a:r>
          </a:p>
        </p:txBody>
      </p:sp>
      <p:sp>
        <p:nvSpPr>
          <p:cNvPr id="17" name="Google Shape;1482;p29">
            <a:extLst>
              <a:ext uri="{FF2B5EF4-FFF2-40B4-BE49-F238E27FC236}">
                <a16:creationId xmlns:a16="http://schemas.microsoft.com/office/drawing/2014/main" id="{557B0A42-E831-8709-EFDB-EC4773FD0FC4}"/>
              </a:ext>
            </a:extLst>
          </p:cNvPr>
          <p:cNvSpPr txBox="1">
            <a:spLocks/>
          </p:cNvSpPr>
          <p:nvPr/>
        </p:nvSpPr>
        <p:spPr>
          <a:xfrm>
            <a:off x="2444129" y="2337661"/>
            <a:ext cx="1914259" cy="3800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i="1" dirty="0">
                <a:latin typeface="Aptos Display" panose="020B0004020202020204" pitchFamily="34" charset="0"/>
              </a:rPr>
              <a:t>K-means</a:t>
            </a:r>
            <a:r>
              <a:rPr lang="en-GB" i="1" dirty="0">
                <a:latin typeface="Aptos Display" panose="020B0004020202020204" pitchFamily="34" charset="0"/>
              </a:rPr>
              <a:t>  :  Perfect </a:t>
            </a:r>
          </a:p>
        </p:txBody>
      </p:sp>
      <p:sp>
        <p:nvSpPr>
          <p:cNvPr id="18" name="Google Shape;1482;p29">
            <a:extLst>
              <a:ext uri="{FF2B5EF4-FFF2-40B4-BE49-F238E27FC236}">
                <a16:creationId xmlns:a16="http://schemas.microsoft.com/office/drawing/2014/main" id="{67AD9BCD-0131-E7E3-98E1-A10A3FA1BD7A}"/>
              </a:ext>
            </a:extLst>
          </p:cNvPr>
          <p:cNvSpPr txBox="1">
            <a:spLocks/>
          </p:cNvSpPr>
          <p:nvPr/>
        </p:nvSpPr>
        <p:spPr>
          <a:xfrm>
            <a:off x="1258880" y="1999624"/>
            <a:ext cx="1144489" cy="3804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i="1" dirty="0">
                <a:latin typeface="Aptos Display" panose="020B0004020202020204" pitchFamily="34" charset="0"/>
              </a:rPr>
              <a:t>PCA</a:t>
            </a:r>
            <a:r>
              <a:rPr lang="en-GB" i="1" dirty="0">
                <a:latin typeface="Aptos Display" panose="020B0004020202020204" pitchFamily="34" charset="0"/>
              </a:rPr>
              <a:t>  :  Good </a:t>
            </a:r>
          </a:p>
        </p:txBody>
      </p:sp>
      <p:sp>
        <p:nvSpPr>
          <p:cNvPr id="20" name="Google Shape;1482;p29">
            <a:extLst>
              <a:ext uri="{FF2B5EF4-FFF2-40B4-BE49-F238E27FC236}">
                <a16:creationId xmlns:a16="http://schemas.microsoft.com/office/drawing/2014/main" id="{AAD7B07C-33D6-042B-C1A5-F70F9E2572BB}"/>
              </a:ext>
            </a:extLst>
          </p:cNvPr>
          <p:cNvSpPr txBox="1">
            <a:spLocks/>
          </p:cNvSpPr>
          <p:nvPr/>
        </p:nvSpPr>
        <p:spPr>
          <a:xfrm>
            <a:off x="3687512" y="2750632"/>
            <a:ext cx="2760181" cy="3766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i="1" dirty="0">
                <a:latin typeface="Aptos Display" panose="020B0004020202020204" pitchFamily="34" charset="0"/>
              </a:rPr>
              <a:t>Hierarchical Clustering</a:t>
            </a:r>
            <a:r>
              <a:rPr lang="en-GB" i="1" dirty="0">
                <a:latin typeface="Aptos Display" panose="020B0004020202020204" pitchFamily="34" charset="0"/>
              </a:rPr>
              <a:t> :  Perfect</a:t>
            </a:r>
          </a:p>
        </p:txBody>
      </p:sp>
      <p:sp>
        <p:nvSpPr>
          <p:cNvPr id="21" name="Google Shape;1482;p29">
            <a:extLst>
              <a:ext uri="{FF2B5EF4-FFF2-40B4-BE49-F238E27FC236}">
                <a16:creationId xmlns:a16="http://schemas.microsoft.com/office/drawing/2014/main" id="{13D58727-E6BF-3A00-42F4-17C77A667008}"/>
              </a:ext>
            </a:extLst>
          </p:cNvPr>
          <p:cNvSpPr txBox="1">
            <a:spLocks/>
          </p:cNvSpPr>
          <p:nvPr/>
        </p:nvSpPr>
        <p:spPr>
          <a:xfrm>
            <a:off x="6305621" y="3762888"/>
            <a:ext cx="1768975" cy="3766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i="1" dirty="0">
                <a:latin typeface="Aptos Display" panose="020B0004020202020204" pitchFamily="34" charset="0"/>
              </a:rPr>
              <a:t>LDA</a:t>
            </a:r>
            <a:r>
              <a:rPr lang="en-GB" i="1" dirty="0">
                <a:latin typeface="Aptos Display" panose="020B0004020202020204" pitchFamily="34" charset="0"/>
              </a:rPr>
              <a:t>  :  Very Good</a:t>
            </a:r>
          </a:p>
        </p:txBody>
      </p:sp>
      <p:sp>
        <p:nvSpPr>
          <p:cNvPr id="22" name="Arco 21">
            <a:extLst>
              <a:ext uri="{FF2B5EF4-FFF2-40B4-BE49-F238E27FC236}">
                <a16:creationId xmlns:a16="http://schemas.microsoft.com/office/drawing/2014/main" id="{F0544EF2-0950-096E-D3D6-C609DC9AE2A6}"/>
              </a:ext>
            </a:extLst>
          </p:cNvPr>
          <p:cNvSpPr/>
          <p:nvPr/>
        </p:nvSpPr>
        <p:spPr>
          <a:xfrm rot="18297347" flipH="1">
            <a:off x="1180215" y="647704"/>
            <a:ext cx="705958" cy="2294466"/>
          </a:xfrm>
          <a:prstGeom prst="arc">
            <a:avLst>
              <a:gd name="adj1" fmla="val 17301388"/>
              <a:gd name="adj2" fmla="val 126824"/>
            </a:avLst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Google Shape;1482;p29">
            <a:extLst>
              <a:ext uri="{FF2B5EF4-FFF2-40B4-BE49-F238E27FC236}">
                <a16:creationId xmlns:a16="http://schemas.microsoft.com/office/drawing/2014/main" id="{17829476-80E3-09D1-5EED-DCAA9A4B4A28}"/>
              </a:ext>
            </a:extLst>
          </p:cNvPr>
          <p:cNvSpPr txBox="1">
            <a:spLocks/>
          </p:cNvSpPr>
          <p:nvPr/>
        </p:nvSpPr>
        <p:spPr>
          <a:xfrm>
            <a:off x="6679969" y="4704621"/>
            <a:ext cx="2124575" cy="3766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i="1" dirty="0">
                <a:latin typeface="Aptos Display" panose="020B0004020202020204" pitchFamily="34" charset="0"/>
              </a:rPr>
              <a:t>RSCUDO</a:t>
            </a:r>
            <a:r>
              <a:rPr lang="en-GB" i="1" dirty="0">
                <a:latin typeface="Aptos Display" panose="020B0004020202020204" pitchFamily="34" charset="0"/>
              </a:rPr>
              <a:t> :  Good</a:t>
            </a:r>
          </a:p>
        </p:txBody>
      </p:sp>
      <p:sp>
        <p:nvSpPr>
          <p:cNvPr id="3" name="Google Shape;1482;p29">
            <a:extLst>
              <a:ext uri="{FF2B5EF4-FFF2-40B4-BE49-F238E27FC236}">
                <a16:creationId xmlns:a16="http://schemas.microsoft.com/office/drawing/2014/main" id="{790AC3DB-DF9E-0C9F-640D-03C2E48F75B5}"/>
              </a:ext>
            </a:extLst>
          </p:cNvPr>
          <p:cNvSpPr txBox="1">
            <a:spLocks/>
          </p:cNvSpPr>
          <p:nvPr/>
        </p:nvSpPr>
        <p:spPr>
          <a:xfrm>
            <a:off x="4259450" y="4233754"/>
            <a:ext cx="2662718" cy="3766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i="1" dirty="0">
                <a:latin typeface="Aptos Display" panose="020B0004020202020204" pitchFamily="34" charset="0"/>
              </a:rPr>
              <a:t>LASSO</a:t>
            </a:r>
            <a:r>
              <a:rPr lang="en-GB" i="1" dirty="0">
                <a:latin typeface="Aptos Display" panose="020B0004020202020204" pitchFamily="34" charset="0"/>
              </a:rPr>
              <a:t>  :  Poor performance</a:t>
            </a:r>
          </a:p>
        </p:txBody>
      </p:sp>
      <p:sp>
        <p:nvSpPr>
          <p:cNvPr id="7" name="Google Shape;1483;p29">
            <a:extLst>
              <a:ext uri="{FF2B5EF4-FFF2-40B4-BE49-F238E27FC236}">
                <a16:creationId xmlns:a16="http://schemas.microsoft.com/office/drawing/2014/main" id="{263A742F-2C50-53C0-B017-B4C759E59D73}"/>
              </a:ext>
            </a:extLst>
          </p:cNvPr>
          <p:cNvSpPr txBox="1">
            <a:spLocks/>
          </p:cNvSpPr>
          <p:nvPr/>
        </p:nvSpPr>
        <p:spPr>
          <a:xfrm>
            <a:off x="887573" y="250532"/>
            <a:ext cx="6155547" cy="5813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000" b="1" i="1" dirty="0">
                <a:latin typeface="Aptos Display" panose="020B0004020202020204" pitchFamily="34" charset="0"/>
              </a:rPr>
              <a:t>DISCUSSION</a:t>
            </a:r>
          </a:p>
        </p:txBody>
      </p:sp>
      <p:sp>
        <p:nvSpPr>
          <p:cNvPr id="8" name="Google Shape;1505;p31">
            <a:extLst>
              <a:ext uri="{FF2B5EF4-FFF2-40B4-BE49-F238E27FC236}">
                <a16:creationId xmlns:a16="http://schemas.microsoft.com/office/drawing/2014/main" id="{5467C6ED-8A2E-9667-248D-E7424DB828B1}"/>
              </a:ext>
            </a:extLst>
          </p:cNvPr>
          <p:cNvSpPr txBox="1">
            <a:spLocks/>
          </p:cNvSpPr>
          <p:nvPr/>
        </p:nvSpPr>
        <p:spPr>
          <a:xfrm>
            <a:off x="-118906" y="-91749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3.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  <p:sp>
        <p:nvSpPr>
          <p:cNvPr id="4" name="Google Shape;1482;p29">
            <a:extLst>
              <a:ext uri="{FF2B5EF4-FFF2-40B4-BE49-F238E27FC236}">
                <a16:creationId xmlns:a16="http://schemas.microsoft.com/office/drawing/2014/main" id="{68324D68-EFF6-8622-F52A-0119698FDDD7}"/>
              </a:ext>
            </a:extLst>
          </p:cNvPr>
          <p:cNvSpPr txBox="1">
            <a:spLocks/>
          </p:cNvSpPr>
          <p:nvPr/>
        </p:nvSpPr>
        <p:spPr>
          <a:xfrm>
            <a:off x="6922168" y="3127325"/>
            <a:ext cx="1768975" cy="3766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i="1" dirty="0">
                <a:latin typeface="Aptos Display" panose="020B0004020202020204" pitchFamily="34" charset="0"/>
              </a:rPr>
              <a:t>RF </a:t>
            </a:r>
            <a:r>
              <a:rPr lang="en-GB" i="1" dirty="0">
                <a:latin typeface="Aptos Display" panose="020B0004020202020204" pitchFamily="34" charset="0"/>
              </a:rPr>
              <a:t>:  Very Good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8924047C-DEFD-4A24-B824-4609958F13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Execute enrichment analysis on filtered obtained genes</a:t>
            </a:r>
          </a:p>
          <a:p>
            <a:endParaRPr lang="en-GB" dirty="0"/>
          </a:p>
          <a:p>
            <a:r>
              <a:rPr lang="en-GB" dirty="0"/>
              <a:t>Application of STRING </a:t>
            </a:r>
            <a:r>
              <a:rPr lang="en-GB" dirty="0" err="1"/>
              <a:t>db</a:t>
            </a:r>
            <a:r>
              <a:rPr lang="en-GB" dirty="0"/>
              <a:t> for further investigation</a:t>
            </a:r>
          </a:p>
        </p:txBody>
      </p:sp>
      <p:pic>
        <p:nvPicPr>
          <p:cNvPr id="8" name="Segnaposto immagine 7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4D536AF0-102F-692D-C9D2-66155EF2E4C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9143" r="19143"/>
          <a:stretch>
            <a:fillRect/>
          </a:stretch>
        </p:blipFill>
        <p:spPr/>
      </p:pic>
      <p:sp>
        <p:nvSpPr>
          <p:cNvPr id="5" name="Google Shape;1505;p31">
            <a:extLst>
              <a:ext uri="{FF2B5EF4-FFF2-40B4-BE49-F238E27FC236}">
                <a16:creationId xmlns:a16="http://schemas.microsoft.com/office/drawing/2014/main" id="{E1D13FBE-E0B4-E366-D427-22D3772DEC16}"/>
              </a:ext>
            </a:extLst>
          </p:cNvPr>
          <p:cNvSpPr txBox="1">
            <a:spLocks/>
          </p:cNvSpPr>
          <p:nvPr/>
        </p:nvSpPr>
        <p:spPr>
          <a:xfrm>
            <a:off x="206401" y="492943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4.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  <p:sp>
        <p:nvSpPr>
          <p:cNvPr id="6" name="Google Shape;1497;p30">
            <a:extLst>
              <a:ext uri="{FF2B5EF4-FFF2-40B4-BE49-F238E27FC236}">
                <a16:creationId xmlns:a16="http://schemas.microsoft.com/office/drawing/2014/main" id="{60116E1B-0437-3C79-D462-0B70DC805D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1552" y="7710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ENRICHMENT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9340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82;p29">
            <a:extLst>
              <a:ext uri="{FF2B5EF4-FFF2-40B4-BE49-F238E27FC236}">
                <a16:creationId xmlns:a16="http://schemas.microsoft.com/office/drawing/2014/main" id="{EC86DB20-C8D0-DF9E-0CC5-9A93A6A6040E}"/>
              </a:ext>
            </a:extLst>
          </p:cNvPr>
          <p:cNvSpPr txBox="1">
            <a:spLocks/>
          </p:cNvSpPr>
          <p:nvPr/>
        </p:nvSpPr>
        <p:spPr>
          <a:xfrm>
            <a:off x="5348989" y="1672847"/>
            <a:ext cx="3244076" cy="20734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ptos Display" panose="020B0004020202020204" pitchFamily="34" charset="0"/>
              <a:buChar char="•"/>
            </a:pPr>
            <a:r>
              <a:rPr lang="en-GB" i="1" dirty="0">
                <a:latin typeface="Aptos Display" panose="020B0004020202020204" pitchFamily="34" charset="0"/>
              </a:rPr>
              <a:t>Enrichment plots derived by the disease section of </a:t>
            </a:r>
            <a:r>
              <a:rPr lang="en-GB" i="1" dirty="0" err="1">
                <a:latin typeface="Aptos Display" panose="020B0004020202020204" pitchFamily="34" charset="0"/>
              </a:rPr>
              <a:t>EnrichR</a:t>
            </a:r>
            <a:r>
              <a:rPr lang="en-GB" i="1" dirty="0">
                <a:latin typeface="Aptos Display" panose="020B0004020202020204" pitchFamily="34" charset="0"/>
              </a:rPr>
              <a:t> online tool</a:t>
            </a:r>
          </a:p>
          <a:p>
            <a:pPr marL="285750" indent="-285750">
              <a:buFont typeface="Aptos Display" panose="020B0004020202020204" pitchFamily="34" charset="0"/>
              <a:buChar char="•"/>
            </a:pPr>
            <a:endParaRPr lang="en-GB" i="1" dirty="0">
              <a:latin typeface="Aptos Display" panose="020B0004020202020204" pitchFamily="34" charset="0"/>
            </a:endParaRPr>
          </a:p>
          <a:p>
            <a:pPr marL="285750" indent="-285750">
              <a:buFont typeface="Aptos Display" panose="020B0004020202020204" pitchFamily="34" charset="0"/>
              <a:buChar char="•"/>
            </a:pPr>
            <a:r>
              <a:rPr lang="en-GB" i="1" dirty="0">
                <a:latin typeface="Aptos Display" panose="020B0004020202020204" pitchFamily="34" charset="0"/>
              </a:rPr>
              <a:t>The procedure was applied on the list of filtered genes starting from the original dataset</a:t>
            </a:r>
          </a:p>
          <a:p>
            <a:endParaRPr lang="en-GB" i="1" dirty="0">
              <a:latin typeface="Aptos Display" panose="020B000402020202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41F005F-CD3D-97A1-6A13-1BF14D8AEF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37656" y="3196784"/>
            <a:ext cx="3773592" cy="159365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5AD02CA-B713-525E-95B4-B2FFA5F30D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37656" y="1405665"/>
            <a:ext cx="3773592" cy="1593649"/>
          </a:xfrm>
          <a:prstGeom prst="rect">
            <a:avLst/>
          </a:prstGeom>
        </p:spPr>
      </p:pic>
      <p:sp>
        <p:nvSpPr>
          <p:cNvPr id="7" name="Google Shape;1483;p29">
            <a:extLst>
              <a:ext uri="{FF2B5EF4-FFF2-40B4-BE49-F238E27FC236}">
                <a16:creationId xmlns:a16="http://schemas.microsoft.com/office/drawing/2014/main" id="{C67EB836-CBD0-C807-3AA0-D13FB84DF571}"/>
              </a:ext>
            </a:extLst>
          </p:cNvPr>
          <p:cNvSpPr txBox="1">
            <a:spLocks/>
          </p:cNvSpPr>
          <p:nvPr/>
        </p:nvSpPr>
        <p:spPr>
          <a:xfrm>
            <a:off x="1733474" y="353066"/>
            <a:ext cx="6155547" cy="5813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000" b="1" i="1" dirty="0">
                <a:latin typeface="Aptos Display" panose="020B0004020202020204" pitchFamily="34" charset="0"/>
              </a:rPr>
              <a:t>ENRICHMENT</a:t>
            </a:r>
          </a:p>
        </p:txBody>
      </p:sp>
      <p:sp>
        <p:nvSpPr>
          <p:cNvPr id="9" name="Google Shape;1505;p31">
            <a:extLst>
              <a:ext uri="{FF2B5EF4-FFF2-40B4-BE49-F238E27FC236}">
                <a16:creationId xmlns:a16="http://schemas.microsoft.com/office/drawing/2014/main" id="{58E9836A-1899-B3A7-9005-C12521D9ADC3}"/>
              </a:ext>
            </a:extLst>
          </p:cNvPr>
          <p:cNvSpPr txBox="1">
            <a:spLocks/>
          </p:cNvSpPr>
          <p:nvPr/>
        </p:nvSpPr>
        <p:spPr>
          <a:xfrm>
            <a:off x="676961" y="79296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4.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38"/>
          <p:cNvSpPr/>
          <p:nvPr/>
        </p:nvSpPr>
        <p:spPr>
          <a:xfrm>
            <a:off x="5633214" y="1957421"/>
            <a:ext cx="1216200" cy="1216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703" name="Google Shape;1703;p38"/>
          <p:cNvSpPr/>
          <p:nvPr/>
        </p:nvSpPr>
        <p:spPr>
          <a:xfrm>
            <a:off x="1820411" y="1965442"/>
            <a:ext cx="1216200" cy="1216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711" name="Google Shape;1711;p38"/>
          <p:cNvSpPr/>
          <p:nvPr/>
        </p:nvSpPr>
        <p:spPr>
          <a:xfrm flipH="1">
            <a:off x="1729688" y="1874667"/>
            <a:ext cx="1397700" cy="1397700"/>
          </a:xfrm>
          <a:prstGeom prst="blockArc">
            <a:avLst>
              <a:gd name="adj1" fmla="val 10223323"/>
              <a:gd name="adj2" fmla="val 16256715"/>
              <a:gd name="adj3" fmla="val 1271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38"/>
          <p:cNvSpPr/>
          <p:nvPr/>
        </p:nvSpPr>
        <p:spPr>
          <a:xfrm flipH="1">
            <a:off x="5542466" y="1866646"/>
            <a:ext cx="1397700" cy="1397700"/>
          </a:xfrm>
          <a:prstGeom prst="blockArc">
            <a:avLst>
              <a:gd name="adj1" fmla="val 15124922"/>
              <a:gd name="adj2" fmla="val 16256715"/>
              <a:gd name="adj3" fmla="val 127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38"/>
          <p:cNvSpPr txBox="1"/>
          <p:nvPr/>
        </p:nvSpPr>
        <p:spPr>
          <a:xfrm>
            <a:off x="5642179" y="2362146"/>
            <a:ext cx="1207235" cy="414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8,84%</a:t>
            </a:r>
            <a:endParaRPr sz="2400"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716" name="Google Shape;1716;p38"/>
          <p:cNvSpPr txBox="1"/>
          <p:nvPr/>
        </p:nvSpPr>
        <p:spPr>
          <a:xfrm>
            <a:off x="1820411" y="2370167"/>
            <a:ext cx="1118788" cy="4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27,3%</a:t>
            </a:r>
            <a:endParaRPr sz="2400"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" name="Google Shape;1709;p38">
            <a:extLst>
              <a:ext uri="{FF2B5EF4-FFF2-40B4-BE49-F238E27FC236}">
                <a16:creationId xmlns:a16="http://schemas.microsoft.com/office/drawing/2014/main" id="{15FA6432-CAA3-A2B4-7A8D-5FADEBE2F101}"/>
              </a:ext>
            </a:extLst>
          </p:cNvPr>
          <p:cNvSpPr txBox="1"/>
          <p:nvPr/>
        </p:nvSpPr>
        <p:spPr>
          <a:xfrm>
            <a:off x="1300654" y="3363142"/>
            <a:ext cx="23781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F</a:t>
            </a:r>
            <a:r>
              <a:rPr lang="en" dirty="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iltering : genes with p-value &lt; 0.05</a:t>
            </a:r>
            <a:endParaRPr dirty="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8" name="Google Shape;1709;p38">
            <a:extLst>
              <a:ext uri="{FF2B5EF4-FFF2-40B4-BE49-F238E27FC236}">
                <a16:creationId xmlns:a16="http://schemas.microsoft.com/office/drawing/2014/main" id="{CC7BD1D3-213E-24D6-E0B0-EE46CBB597AC}"/>
              </a:ext>
            </a:extLst>
          </p:cNvPr>
          <p:cNvSpPr txBox="1"/>
          <p:nvPr/>
        </p:nvSpPr>
        <p:spPr>
          <a:xfrm>
            <a:off x="5036212" y="3363142"/>
            <a:ext cx="23781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F</a:t>
            </a:r>
            <a:r>
              <a:rPr lang="en" dirty="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iltering : genes having a description in EnrichR</a:t>
            </a:r>
            <a:endParaRPr dirty="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" name="Google Shape;1483;p29">
            <a:extLst>
              <a:ext uri="{FF2B5EF4-FFF2-40B4-BE49-F238E27FC236}">
                <a16:creationId xmlns:a16="http://schemas.microsoft.com/office/drawing/2014/main" id="{03FC3415-702F-8331-B075-97650F89650A}"/>
              </a:ext>
            </a:extLst>
          </p:cNvPr>
          <p:cNvSpPr txBox="1">
            <a:spLocks/>
          </p:cNvSpPr>
          <p:nvPr/>
        </p:nvSpPr>
        <p:spPr>
          <a:xfrm>
            <a:off x="1733474" y="353066"/>
            <a:ext cx="6155547" cy="5813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000" b="1" i="1" dirty="0">
                <a:latin typeface="Aptos Display" panose="020B0004020202020204" pitchFamily="34" charset="0"/>
              </a:rPr>
              <a:t>ENRICHMENT</a:t>
            </a:r>
          </a:p>
        </p:txBody>
      </p:sp>
      <p:sp>
        <p:nvSpPr>
          <p:cNvPr id="11" name="Google Shape;1505;p31">
            <a:extLst>
              <a:ext uri="{FF2B5EF4-FFF2-40B4-BE49-F238E27FC236}">
                <a16:creationId xmlns:a16="http://schemas.microsoft.com/office/drawing/2014/main" id="{E9459CDB-9230-28D9-8B85-D37C629CC4C6}"/>
              </a:ext>
            </a:extLst>
          </p:cNvPr>
          <p:cNvSpPr txBox="1">
            <a:spLocks/>
          </p:cNvSpPr>
          <p:nvPr/>
        </p:nvSpPr>
        <p:spPr>
          <a:xfrm>
            <a:off x="676961" y="79296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4.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278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82;p29">
            <a:extLst>
              <a:ext uri="{FF2B5EF4-FFF2-40B4-BE49-F238E27FC236}">
                <a16:creationId xmlns:a16="http://schemas.microsoft.com/office/drawing/2014/main" id="{FF387E6F-3EA1-3394-BBB6-194C96AB522B}"/>
              </a:ext>
            </a:extLst>
          </p:cNvPr>
          <p:cNvSpPr txBox="1">
            <a:spLocks/>
          </p:cNvSpPr>
          <p:nvPr/>
        </p:nvSpPr>
        <p:spPr>
          <a:xfrm>
            <a:off x="458754" y="991345"/>
            <a:ext cx="4020113" cy="11288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i="1" dirty="0">
                <a:latin typeface="Aptos Display" panose="020B0004020202020204" pitchFamily="34" charset="0"/>
              </a:rPr>
              <a:t>Conduction of Enrichment analysis and use of the filtered gene list in STRING database in order to obtain more insights that could be used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3BE7DCE-3F0B-8787-CA42-80D3236D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26075" y="432332"/>
            <a:ext cx="4769653" cy="4173534"/>
          </a:xfrm>
          <a:prstGeom prst="rect">
            <a:avLst/>
          </a:prstGeom>
        </p:spPr>
      </p:pic>
      <p:sp>
        <p:nvSpPr>
          <p:cNvPr id="10" name="Google Shape;1482;p29">
            <a:extLst>
              <a:ext uri="{FF2B5EF4-FFF2-40B4-BE49-F238E27FC236}">
                <a16:creationId xmlns:a16="http://schemas.microsoft.com/office/drawing/2014/main" id="{C4211CE1-92DC-812C-FEFB-282F9291EA72}"/>
              </a:ext>
            </a:extLst>
          </p:cNvPr>
          <p:cNvSpPr txBox="1">
            <a:spLocks/>
          </p:cNvSpPr>
          <p:nvPr/>
        </p:nvSpPr>
        <p:spPr>
          <a:xfrm>
            <a:off x="458754" y="2819400"/>
            <a:ext cx="2973925" cy="9482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i="1" dirty="0">
                <a:latin typeface="Aptos Display" panose="020B0004020202020204" pitchFamily="34" charset="0"/>
              </a:rPr>
              <a:t>Use of STRING database on the remaining elements of the filtering in order to produce a protein-protein network of the associated genes </a:t>
            </a:r>
          </a:p>
        </p:txBody>
      </p:sp>
      <p:sp>
        <p:nvSpPr>
          <p:cNvPr id="8" name="Google Shape;1483;p29">
            <a:extLst>
              <a:ext uri="{FF2B5EF4-FFF2-40B4-BE49-F238E27FC236}">
                <a16:creationId xmlns:a16="http://schemas.microsoft.com/office/drawing/2014/main" id="{2B1EA4C0-1EF4-B6DD-78C2-08F3B51465F3}"/>
              </a:ext>
            </a:extLst>
          </p:cNvPr>
          <p:cNvSpPr txBox="1">
            <a:spLocks/>
          </p:cNvSpPr>
          <p:nvPr/>
        </p:nvSpPr>
        <p:spPr>
          <a:xfrm>
            <a:off x="1386340" y="291765"/>
            <a:ext cx="6155547" cy="5813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000" b="1" i="1" dirty="0">
                <a:latin typeface="Aptos Display" panose="020B0004020202020204" pitchFamily="34" charset="0"/>
              </a:rPr>
              <a:t>ENRICHMENT</a:t>
            </a:r>
          </a:p>
        </p:txBody>
      </p:sp>
      <p:sp>
        <p:nvSpPr>
          <p:cNvPr id="9" name="Google Shape;1505;p31">
            <a:extLst>
              <a:ext uri="{FF2B5EF4-FFF2-40B4-BE49-F238E27FC236}">
                <a16:creationId xmlns:a16="http://schemas.microsoft.com/office/drawing/2014/main" id="{279B5F10-7CE7-1CC0-E590-829BEA7CC87B}"/>
              </a:ext>
            </a:extLst>
          </p:cNvPr>
          <p:cNvSpPr txBox="1">
            <a:spLocks/>
          </p:cNvSpPr>
          <p:nvPr/>
        </p:nvSpPr>
        <p:spPr>
          <a:xfrm>
            <a:off x="329827" y="17995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4.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024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0">
          <a:extLst>
            <a:ext uri="{FF2B5EF4-FFF2-40B4-BE49-F238E27FC236}">
              <a16:creationId xmlns:a16="http://schemas.microsoft.com/office/drawing/2014/main" id="{BB14093F-6531-9396-3DD1-C7D2CFAF4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482;p29">
            <a:extLst>
              <a:ext uri="{FF2B5EF4-FFF2-40B4-BE49-F238E27FC236}">
                <a16:creationId xmlns:a16="http://schemas.microsoft.com/office/drawing/2014/main" id="{CBF5FFFB-A02D-E0C7-6F2F-C741465C9FDE}"/>
              </a:ext>
            </a:extLst>
          </p:cNvPr>
          <p:cNvSpPr txBox="1">
            <a:spLocks/>
          </p:cNvSpPr>
          <p:nvPr/>
        </p:nvSpPr>
        <p:spPr>
          <a:xfrm>
            <a:off x="445330" y="1054906"/>
            <a:ext cx="8207781" cy="5813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i="1" dirty="0">
                <a:latin typeface="Aptos Display" panose="020B0004020202020204" pitchFamily="34" charset="0"/>
              </a:rPr>
              <a:t>Throughout the study </a:t>
            </a:r>
            <a:r>
              <a:rPr lang="en-GB" i="1" dirty="0" err="1">
                <a:latin typeface="Aptos Display" panose="020B0004020202020204" pitchFamily="34" charset="0"/>
              </a:rPr>
              <a:t>PathfindR</a:t>
            </a:r>
            <a:r>
              <a:rPr lang="en-GB" i="1" dirty="0">
                <a:latin typeface="Aptos Display" panose="020B0004020202020204" pitchFamily="34" charset="0"/>
              </a:rPr>
              <a:t> was also implemented to retrieve additional enrichment data, coming from different databases/ontologies. In this project the one considered were:</a:t>
            </a:r>
          </a:p>
        </p:txBody>
      </p:sp>
      <p:sp>
        <p:nvSpPr>
          <p:cNvPr id="8" name="Google Shape;1483;p29">
            <a:extLst>
              <a:ext uri="{FF2B5EF4-FFF2-40B4-BE49-F238E27FC236}">
                <a16:creationId xmlns:a16="http://schemas.microsoft.com/office/drawing/2014/main" id="{594C223D-CB4C-10A9-E9E5-6941A4A9567C}"/>
              </a:ext>
            </a:extLst>
          </p:cNvPr>
          <p:cNvSpPr txBox="1">
            <a:spLocks/>
          </p:cNvSpPr>
          <p:nvPr/>
        </p:nvSpPr>
        <p:spPr>
          <a:xfrm>
            <a:off x="1386340" y="291765"/>
            <a:ext cx="6155547" cy="5813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000" b="1" i="1" dirty="0">
                <a:latin typeface="Aptos Display" panose="020B0004020202020204" pitchFamily="34" charset="0"/>
              </a:rPr>
              <a:t>PATHFINDER</a:t>
            </a:r>
          </a:p>
        </p:txBody>
      </p:sp>
      <p:sp>
        <p:nvSpPr>
          <p:cNvPr id="9" name="Google Shape;1505;p31">
            <a:extLst>
              <a:ext uri="{FF2B5EF4-FFF2-40B4-BE49-F238E27FC236}">
                <a16:creationId xmlns:a16="http://schemas.microsoft.com/office/drawing/2014/main" id="{7D9B0C16-563D-5425-6167-8DC95EEEDFE4}"/>
              </a:ext>
            </a:extLst>
          </p:cNvPr>
          <p:cNvSpPr txBox="1">
            <a:spLocks/>
          </p:cNvSpPr>
          <p:nvPr/>
        </p:nvSpPr>
        <p:spPr>
          <a:xfrm>
            <a:off x="329827" y="17995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4.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  <p:pic>
        <p:nvPicPr>
          <p:cNvPr id="1026" name="Picture 2" descr="KEGG - Wikipedia">
            <a:extLst>
              <a:ext uri="{FF2B5EF4-FFF2-40B4-BE49-F238E27FC236}">
                <a16:creationId xmlns:a16="http://schemas.microsoft.com/office/drawing/2014/main" id="{DF28D9ED-7673-FB72-0BEA-834EBFC0E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84" y="3430055"/>
            <a:ext cx="1567977" cy="112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 citation policy and license">
            <a:extLst>
              <a:ext uri="{FF2B5EF4-FFF2-40B4-BE49-F238E27FC236}">
                <a16:creationId xmlns:a16="http://schemas.microsoft.com/office/drawing/2014/main" id="{3536BAEE-1348-EF54-4326-1DE95B05E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390" y="3352879"/>
            <a:ext cx="1279759" cy="127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ur Logo - Reactome Pathway Database">
            <a:extLst>
              <a:ext uri="{FF2B5EF4-FFF2-40B4-BE49-F238E27FC236}">
                <a16:creationId xmlns:a16="http://schemas.microsoft.com/office/drawing/2014/main" id="{9C63B4E3-F24B-A042-A867-4C2C32CEF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083" y="3702078"/>
            <a:ext cx="2489733" cy="58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0DC467-DEB5-52F8-CBA4-006A66234BED}"/>
              </a:ext>
            </a:extLst>
          </p:cNvPr>
          <p:cNvSpPr txBox="1"/>
          <p:nvPr/>
        </p:nvSpPr>
        <p:spPr>
          <a:xfrm>
            <a:off x="827773" y="2079057"/>
            <a:ext cx="1876926" cy="2554545"/>
          </a:xfrm>
          <a:prstGeom prst="rect">
            <a:avLst/>
          </a:prstGeom>
          <a:noFill/>
          <a:ln w="38100" cap="flat" cmpd="sng" algn="ctr">
            <a:solidFill>
              <a:srgbClr val="A7015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b="1" i="1" dirty="0"/>
              <a:t>KEGG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F4F90A-A88A-1A5E-6A24-9B0502B501F5}"/>
              </a:ext>
            </a:extLst>
          </p:cNvPr>
          <p:cNvSpPr txBox="1"/>
          <p:nvPr/>
        </p:nvSpPr>
        <p:spPr>
          <a:xfrm>
            <a:off x="3227806" y="2079057"/>
            <a:ext cx="1876926" cy="2554545"/>
          </a:xfrm>
          <a:prstGeom prst="rect">
            <a:avLst/>
          </a:prstGeom>
          <a:noFill/>
          <a:ln w="38100" cap="flat" cmpd="sng" algn="ctr">
            <a:solidFill>
              <a:srgbClr val="2F419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b="1" i="1" dirty="0"/>
              <a:t>GO-BP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C504191-8D76-DA35-83E3-8319CB7D7460}"/>
              </a:ext>
            </a:extLst>
          </p:cNvPr>
          <p:cNvSpPr txBox="1"/>
          <p:nvPr/>
        </p:nvSpPr>
        <p:spPr>
          <a:xfrm>
            <a:off x="5500839" y="2079057"/>
            <a:ext cx="2815388" cy="2554545"/>
          </a:xfrm>
          <a:prstGeom prst="rect">
            <a:avLst/>
          </a:prstGeom>
          <a:noFill/>
          <a:ln w="38100" cap="flat" cmpd="sng" algn="ctr">
            <a:solidFill>
              <a:srgbClr val="2F9EC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b="1" i="1" dirty="0" err="1"/>
              <a:t>Reactome</a:t>
            </a:r>
            <a:endParaRPr lang="en-GB" sz="2000" b="1" i="1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526859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0">
          <a:extLst>
            <a:ext uri="{FF2B5EF4-FFF2-40B4-BE49-F238E27FC236}">
              <a16:creationId xmlns:a16="http://schemas.microsoft.com/office/drawing/2014/main" id="{C0C8E02C-5B8C-7963-BD3E-3B94AA6D6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F291D2F3-F6A1-F68E-0069-FF3D5166B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27" y="873125"/>
            <a:ext cx="7116649" cy="4115011"/>
          </a:xfrm>
          <a:prstGeom prst="rect">
            <a:avLst/>
          </a:prstGeom>
        </p:spPr>
      </p:pic>
      <p:sp>
        <p:nvSpPr>
          <p:cNvPr id="8" name="Google Shape;1483;p29">
            <a:extLst>
              <a:ext uri="{FF2B5EF4-FFF2-40B4-BE49-F238E27FC236}">
                <a16:creationId xmlns:a16="http://schemas.microsoft.com/office/drawing/2014/main" id="{7E367306-20D2-2A44-D97F-C287A89132DF}"/>
              </a:ext>
            </a:extLst>
          </p:cNvPr>
          <p:cNvSpPr txBox="1">
            <a:spLocks/>
          </p:cNvSpPr>
          <p:nvPr/>
        </p:nvSpPr>
        <p:spPr>
          <a:xfrm>
            <a:off x="1386340" y="291765"/>
            <a:ext cx="6155547" cy="5813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000" b="1" i="1" dirty="0">
                <a:latin typeface="Aptos Display" panose="020B0004020202020204" pitchFamily="34" charset="0"/>
              </a:rPr>
              <a:t>PATHFINDER</a:t>
            </a:r>
          </a:p>
        </p:txBody>
      </p:sp>
      <p:sp>
        <p:nvSpPr>
          <p:cNvPr id="9" name="Google Shape;1505;p31">
            <a:extLst>
              <a:ext uri="{FF2B5EF4-FFF2-40B4-BE49-F238E27FC236}">
                <a16:creationId xmlns:a16="http://schemas.microsoft.com/office/drawing/2014/main" id="{5394F1ED-DEE1-E46E-1BDA-5E5F54AB970A}"/>
              </a:ext>
            </a:extLst>
          </p:cNvPr>
          <p:cNvSpPr txBox="1">
            <a:spLocks/>
          </p:cNvSpPr>
          <p:nvPr/>
        </p:nvSpPr>
        <p:spPr>
          <a:xfrm>
            <a:off x="329827" y="17995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4.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  <p:sp>
        <p:nvSpPr>
          <p:cNvPr id="13" name="Sottotitolo 17">
            <a:extLst>
              <a:ext uri="{FF2B5EF4-FFF2-40B4-BE49-F238E27FC236}">
                <a16:creationId xmlns:a16="http://schemas.microsoft.com/office/drawing/2014/main" id="{E10CEBD8-A760-2C68-2BCC-960EC354C81F}"/>
              </a:ext>
            </a:extLst>
          </p:cNvPr>
          <p:cNvSpPr txBox="1">
            <a:spLocks/>
          </p:cNvSpPr>
          <p:nvPr/>
        </p:nvSpPr>
        <p:spPr>
          <a:xfrm>
            <a:off x="5713600" y="437309"/>
            <a:ext cx="288480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GB" i="1" dirty="0"/>
              <a:t>KEGG</a:t>
            </a:r>
          </a:p>
        </p:txBody>
      </p:sp>
    </p:spTree>
    <p:extLst>
      <p:ext uri="{BB962C8B-B14F-4D97-AF65-F5344CB8AC3E}">
        <p14:creationId xmlns:p14="http://schemas.microsoft.com/office/powerpoint/2010/main" val="1370103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0">
          <a:extLst>
            <a:ext uri="{FF2B5EF4-FFF2-40B4-BE49-F238E27FC236}">
              <a16:creationId xmlns:a16="http://schemas.microsoft.com/office/drawing/2014/main" id="{AF73627C-9EFD-6D09-03C0-92BB5C0F1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F2439D15-62D4-8618-72B0-840A6F8E76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358" y="1010494"/>
            <a:ext cx="6667843" cy="4115011"/>
          </a:xfrm>
          <a:prstGeom prst="rect">
            <a:avLst/>
          </a:prstGeom>
        </p:spPr>
      </p:pic>
      <p:sp>
        <p:nvSpPr>
          <p:cNvPr id="8" name="Google Shape;1483;p29">
            <a:extLst>
              <a:ext uri="{FF2B5EF4-FFF2-40B4-BE49-F238E27FC236}">
                <a16:creationId xmlns:a16="http://schemas.microsoft.com/office/drawing/2014/main" id="{2CE4A01A-00ED-085C-AE6D-06CBC3DE06BE}"/>
              </a:ext>
            </a:extLst>
          </p:cNvPr>
          <p:cNvSpPr txBox="1">
            <a:spLocks/>
          </p:cNvSpPr>
          <p:nvPr/>
        </p:nvSpPr>
        <p:spPr>
          <a:xfrm>
            <a:off x="1386340" y="291765"/>
            <a:ext cx="6155547" cy="5813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000" b="1" i="1" dirty="0">
                <a:latin typeface="Aptos Display" panose="020B0004020202020204" pitchFamily="34" charset="0"/>
              </a:rPr>
              <a:t>PATHFINDER</a:t>
            </a:r>
          </a:p>
        </p:txBody>
      </p:sp>
      <p:sp>
        <p:nvSpPr>
          <p:cNvPr id="9" name="Google Shape;1505;p31">
            <a:extLst>
              <a:ext uri="{FF2B5EF4-FFF2-40B4-BE49-F238E27FC236}">
                <a16:creationId xmlns:a16="http://schemas.microsoft.com/office/drawing/2014/main" id="{3E434D73-3CC6-797F-D207-3E1DC9B34908}"/>
              </a:ext>
            </a:extLst>
          </p:cNvPr>
          <p:cNvSpPr txBox="1">
            <a:spLocks/>
          </p:cNvSpPr>
          <p:nvPr/>
        </p:nvSpPr>
        <p:spPr>
          <a:xfrm>
            <a:off x="329827" y="17995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4.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  <p:sp>
        <p:nvSpPr>
          <p:cNvPr id="2" name="Sottotitolo 17">
            <a:extLst>
              <a:ext uri="{FF2B5EF4-FFF2-40B4-BE49-F238E27FC236}">
                <a16:creationId xmlns:a16="http://schemas.microsoft.com/office/drawing/2014/main" id="{0001E822-D764-EFAF-F172-8DFE3EDA322A}"/>
              </a:ext>
            </a:extLst>
          </p:cNvPr>
          <p:cNvSpPr txBox="1">
            <a:spLocks/>
          </p:cNvSpPr>
          <p:nvPr/>
        </p:nvSpPr>
        <p:spPr>
          <a:xfrm>
            <a:off x="5713600" y="574194"/>
            <a:ext cx="288480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GB" i="1" dirty="0"/>
              <a:t>GO-BP</a:t>
            </a:r>
          </a:p>
        </p:txBody>
      </p:sp>
    </p:spTree>
    <p:extLst>
      <p:ext uri="{BB962C8B-B14F-4D97-AF65-F5344CB8AC3E}">
        <p14:creationId xmlns:p14="http://schemas.microsoft.com/office/powerpoint/2010/main" val="714450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0">
          <a:extLst>
            <a:ext uri="{FF2B5EF4-FFF2-40B4-BE49-F238E27FC236}">
              <a16:creationId xmlns:a16="http://schemas.microsoft.com/office/drawing/2014/main" id="{A758D2D9-06AD-99B1-94B8-5FD3BE9BC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8B1E0D5E-6EC8-A11F-595C-ADFFEEA7F0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9765" y="1010494"/>
            <a:ext cx="6798562" cy="4115011"/>
          </a:xfrm>
          <a:prstGeom prst="rect">
            <a:avLst/>
          </a:prstGeom>
        </p:spPr>
      </p:pic>
      <p:sp>
        <p:nvSpPr>
          <p:cNvPr id="8" name="Google Shape;1483;p29">
            <a:extLst>
              <a:ext uri="{FF2B5EF4-FFF2-40B4-BE49-F238E27FC236}">
                <a16:creationId xmlns:a16="http://schemas.microsoft.com/office/drawing/2014/main" id="{9FA177D1-3119-7E73-2AB5-4E647A32BF15}"/>
              </a:ext>
            </a:extLst>
          </p:cNvPr>
          <p:cNvSpPr txBox="1">
            <a:spLocks/>
          </p:cNvSpPr>
          <p:nvPr/>
        </p:nvSpPr>
        <p:spPr>
          <a:xfrm>
            <a:off x="1386340" y="291765"/>
            <a:ext cx="6155547" cy="5813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000" b="1" i="1" dirty="0">
                <a:latin typeface="Aptos Display" panose="020B0004020202020204" pitchFamily="34" charset="0"/>
              </a:rPr>
              <a:t>PATHFINDER</a:t>
            </a:r>
          </a:p>
        </p:txBody>
      </p:sp>
      <p:sp>
        <p:nvSpPr>
          <p:cNvPr id="9" name="Google Shape;1505;p31">
            <a:extLst>
              <a:ext uri="{FF2B5EF4-FFF2-40B4-BE49-F238E27FC236}">
                <a16:creationId xmlns:a16="http://schemas.microsoft.com/office/drawing/2014/main" id="{908D2FAE-469A-7F03-7ED4-2F86B3BA45F9}"/>
              </a:ext>
            </a:extLst>
          </p:cNvPr>
          <p:cNvSpPr txBox="1">
            <a:spLocks/>
          </p:cNvSpPr>
          <p:nvPr/>
        </p:nvSpPr>
        <p:spPr>
          <a:xfrm>
            <a:off x="329827" y="17995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4.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  <p:sp>
        <p:nvSpPr>
          <p:cNvPr id="2" name="Sottotitolo 17">
            <a:extLst>
              <a:ext uri="{FF2B5EF4-FFF2-40B4-BE49-F238E27FC236}">
                <a16:creationId xmlns:a16="http://schemas.microsoft.com/office/drawing/2014/main" id="{4E584BF3-E257-545F-F142-4E13B27EADD2}"/>
              </a:ext>
            </a:extLst>
          </p:cNvPr>
          <p:cNvSpPr txBox="1">
            <a:spLocks/>
          </p:cNvSpPr>
          <p:nvPr/>
        </p:nvSpPr>
        <p:spPr>
          <a:xfrm>
            <a:off x="5713600" y="574194"/>
            <a:ext cx="288480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GB" i="1" dirty="0" err="1"/>
              <a:t>Reactome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602019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Which clustering technique were </a:t>
            </a:r>
            <a:r>
              <a:rPr lang="it-IT" dirty="0" err="1"/>
              <a:t>used</a:t>
            </a:r>
            <a:r>
              <a:rPr lang="it-IT" dirty="0"/>
              <a:t>?</a:t>
            </a:r>
            <a:endParaRPr dirty="0"/>
          </a:p>
        </p:txBody>
      </p:sp>
      <p:sp>
        <p:nvSpPr>
          <p:cNvPr id="18" name="Sottotitolo 17">
            <a:extLst>
              <a:ext uri="{FF2B5EF4-FFF2-40B4-BE49-F238E27FC236}">
                <a16:creationId xmlns:a16="http://schemas.microsoft.com/office/drawing/2014/main" id="{004AC74D-9EE5-C87D-195C-01320F094070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409918" y="1450178"/>
            <a:ext cx="2884800" cy="572701"/>
          </a:xfrm>
        </p:spPr>
        <p:txBody>
          <a:bodyPr/>
          <a:lstStyle/>
          <a:p>
            <a:r>
              <a:rPr lang="en-GB" dirty="0"/>
              <a:t>PCA</a:t>
            </a:r>
          </a:p>
        </p:txBody>
      </p:sp>
      <p:sp>
        <p:nvSpPr>
          <p:cNvPr id="19" name="Sottotitolo 17">
            <a:extLst>
              <a:ext uri="{FF2B5EF4-FFF2-40B4-BE49-F238E27FC236}">
                <a16:creationId xmlns:a16="http://schemas.microsoft.com/office/drawing/2014/main" id="{84ED8B05-7E59-AA04-D67C-002713593F15}"/>
              </a:ext>
            </a:extLst>
          </p:cNvPr>
          <p:cNvSpPr txBox="1">
            <a:spLocks/>
          </p:cNvSpPr>
          <p:nvPr/>
        </p:nvSpPr>
        <p:spPr>
          <a:xfrm>
            <a:off x="3173832" y="3683755"/>
            <a:ext cx="288480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GB" dirty="0"/>
              <a:t>LDA</a:t>
            </a:r>
          </a:p>
        </p:txBody>
      </p:sp>
      <p:sp>
        <p:nvSpPr>
          <p:cNvPr id="20" name="Sottotitolo 17">
            <a:extLst>
              <a:ext uri="{FF2B5EF4-FFF2-40B4-BE49-F238E27FC236}">
                <a16:creationId xmlns:a16="http://schemas.microsoft.com/office/drawing/2014/main" id="{58487D02-2419-EC68-6F51-AC2F2D3B6904}"/>
              </a:ext>
            </a:extLst>
          </p:cNvPr>
          <p:cNvSpPr txBox="1">
            <a:spLocks/>
          </p:cNvSpPr>
          <p:nvPr/>
        </p:nvSpPr>
        <p:spPr>
          <a:xfrm>
            <a:off x="211543" y="2628840"/>
            <a:ext cx="328154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GB" dirty="0"/>
              <a:t>Hierarchical Clustering</a:t>
            </a:r>
          </a:p>
        </p:txBody>
      </p:sp>
      <p:sp>
        <p:nvSpPr>
          <p:cNvPr id="21" name="Sottotitolo 17">
            <a:extLst>
              <a:ext uri="{FF2B5EF4-FFF2-40B4-BE49-F238E27FC236}">
                <a16:creationId xmlns:a16="http://schemas.microsoft.com/office/drawing/2014/main" id="{A2450241-372A-D006-22D1-279FE5CF05F3}"/>
              </a:ext>
            </a:extLst>
          </p:cNvPr>
          <p:cNvSpPr txBox="1">
            <a:spLocks/>
          </p:cNvSpPr>
          <p:nvPr/>
        </p:nvSpPr>
        <p:spPr>
          <a:xfrm>
            <a:off x="4868333" y="1655610"/>
            <a:ext cx="288480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GB" dirty="0"/>
              <a:t>K-means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CF08CDA3-D0F7-EEC5-CE9A-2B82F6E4CC89}"/>
              </a:ext>
            </a:extLst>
          </p:cNvPr>
          <p:cNvCxnSpPr>
            <a:cxnSpLocks/>
          </p:cNvCxnSpPr>
          <p:nvPr/>
        </p:nvCxnSpPr>
        <p:spPr>
          <a:xfrm>
            <a:off x="1479332" y="1823375"/>
            <a:ext cx="3389001" cy="118586"/>
          </a:xfrm>
          <a:prstGeom prst="straightConnector1">
            <a:avLst/>
          </a:prstGeom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85E4AEE0-1E51-44DD-CA65-5D6410EDC8C1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3493092" y="2305642"/>
            <a:ext cx="1891708" cy="6095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51A39D55-189D-6DA0-54E1-2640AFF788AB}"/>
              </a:ext>
            </a:extLst>
          </p:cNvPr>
          <p:cNvCxnSpPr>
            <a:cxnSpLocks/>
          </p:cNvCxnSpPr>
          <p:nvPr/>
        </p:nvCxnSpPr>
        <p:spPr>
          <a:xfrm>
            <a:off x="2132510" y="3201540"/>
            <a:ext cx="1041322" cy="605961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Sottotitolo 17">
            <a:extLst>
              <a:ext uri="{FF2B5EF4-FFF2-40B4-BE49-F238E27FC236}">
                <a16:creationId xmlns:a16="http://schemas.microsoft.com/office/drawing/2014/main" id="{2F70E191-AC8A-17BE-1B7C-1ADF352B7AD2}"/>
              </a:ext>
            </a:extLst>
          </p:cNvPr>
          <p:cNvSpPr txBox="1">
            <a:spLocks/>
          </p:cNvSpPr>
          <p:nvPr/>
        </p:nvSpPr>
        <p:spPr>
          <a:xfrm>
            <a:off x="6838733" y="2866196"/>
            <a:ext cx="288480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GB" dirty="0"/>
              <a:t>LASSO</a:t>
            </a:r>
          </a:p>
        </p:txBody>
      </p:sp>
      <p:sp>
        <p:nvSpPr>
          <p:cNvPr id="7" name="Sottotitolo 17">
            <a:extLst>
              <a:ext uri="{FF2B5EF4-FFF2-40B4-BE49-F238E27FC236}">
                <a16:creationId xmlns:a16="http://schemas.microsoft.com/office/drawing/2014/main" id="{5AFF717C-A1E4-BACF-D8EC-88C05351300F}"/>
              </a:ext>
            </a:extLst>
          </p:cNvPr>
          <p:cNvSpPr txBox="1">
            <a:spLocks/>
          </p:cNvSpPr>
          <p:nvPr/>
        </p:nvSpPr>
        <p:spPr>
          <a:xfrm>
            <a:off x="4638863" y="2915189"/>
            <a:ext cx="288480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GB" dirty="0"/>
              <a:t>RF</a:t>
            </a:r>
          </a:p>
        </p:txBody>
      </p:sp>
      <p:sp>
        <p:nvSpPr>
          <p:cNvPr id="8" name="Sottotitolo 17">
            <a:extLst>
              <a:ext uri="{FF2B5EF4-FFF2-40B4-BE49-F238E27FC236}">
                <a16:creationId xmlns:a16="http://schemas.microsoft.com/office/drawing/2014/main" id="{62E54D6E-6653-EEDF-E15C-0AF414ACF2CA}"/>
              </a:ext>
            </a:extLst>
          </p:cNvPr>
          <p:cNvSpPr txBox="1">
            <a:spLocks/>
          </p:cNvSpPr>
          <p:nvPr/>
        </p:nvSpPr>
        <p:spPr>
          <a:xfrm>
            <a:off x="5729600" y="4130251"/>
            <a:ext cx="288480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GB" dirty="0"/>
              <a:t>RSCUDO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443B47AB-D0CD-B0A0-D5C7-F6ECAB05AF77}"/>
              </a:ext>
            </a:extLst>
          </p:cNvPr>
          <p:cNvCxnSpPr>
            <a:cxnSpLocks/>
          </p:cNvCxnSpPr>
          <p:nvPr/>
        </p:nvCxnSpPr>
        <p:spPr>
          <a:xfrm flipV="1">
            <a:off x="4095571" y="3278871"/>
            <a:ext cx="679629" cy="69123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67DFF0DB-28C9-18D1-B082-FFE12992BEEE}"/>
              </a:ext>
            </a:extLst>
          </p:cNvPr>
          <p:cNvCxnSpPr>
            <a:cxnSpLocks/>
          </p:cNvCxnSpPr>
          <p:nvPr/>
        </p:nvCxnSpPr>
        <p:spPr>
          <a:xfrm>
            <a:off x="5414059" y="3184910"/>
            <a:ext cx="1533495" cy="0"/>
          </a:xfrm>
          <a:prstGeom prst="straightConnector1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7B007C05-1F43-09D0-F921-D7BD608F2DC1}"/>
              </a:ext>
            </a:extLst>
          </p:cNvPr>
          <p:cNvCxnSpPr>
            <a:cxnSpLocks/>
          </p:cNvCxnSpPr>
          <p:nvPr/>
        </p:nvCxnSpPr>
        <p:spPr>
          <a:xfrm flipH="1">
            <a:off x="6838733" y="3487890"/>
            <a:ext cx="501075" cy="764609"/>
          </a:xfrm>
          <a:prstGeom prst="straightConnector1">
            <a:avLst/>
          </a:prstGeom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648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3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</a:t>
            </a:r>
            <a:r>
              <a:rPr lang="en" dirty="0"/>
              <a:t>inal considerations</a:t>
            </a:r>
            <a:endParaRPr dirty="0"/>
          </a:p>
        </p:txBody>
      </p:sp>
      <p:sp>
        <p:nvSpPr>
          <p:cNvPr id="2" name="Google Shape;1482;p29">
            <a:extLst>
              <a:ext uri="{FF2B5EF4-FFF2-40B4-BE49-F238E27FC236}">
                <a16:creationId xmlns:a16="http://schemas.microsoft.com/office/drawing/2014/main" id="{F20676D3-369A-7725-A05C-BD59197C3EC2}"/>
              </a:ext>
            </a:extLst>
          </p:cNvPr>
          <p:cNvSpPr txBox="1">
            <a:spLocks/>
          </p:cNvSpPr>
          <p:nvPr/>
        </p:nvSpPr>
        <p:spPr>
          <a:xfrm>
            <a:off x="713225" y="3335867"/>
            <a:ext cx="7457108" cy="165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i="1" dirty="0">
              <a:latin typeface="Aptos Display" panose="020B0004020202020204" pitchFamily="34" charset="0"/>
            </a:endParaRPr>
          </a:p>
        </p:txBody>
      </p:sp>
      <p:sp>
        <p:nvSpPr>
          <p:cNvPr id="3" name="Google Shape;1482;p29">
            <a:extLst>
              <a:ext uri="{FF2B5EF4-FFF2-40B4-BE49-F238E27FC236}">
                <a16:creationId xmlns:a16="http://schemas.microsoft.com/office/drawing/2014/main" id="{86916000-4A46-73A1-3002-C2170ACC3DD9}"/>
              </a:ext>
            </a:extLst>
          </p:cNvPr>
          <p:cNvSpPr txBox="1">
            <a:spLocks/>
          </p:cNvSpPr>
          <p:nvPr/>
        </p:nvSpPr>
        <p:spPr>
          <a:xfrm>
            <a:off x="486389" y="1529320"/>
            <a:ext cx="7852268" cy="20848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>
                <a:latin typeface="Aptos Display" panose="020B0004020202020204" pitchFamily="34" charset="0"/>
              </a:rPr>
              <a:t>Presence of un- and expected results coming from the enrichment</a:t>
            </a:r>
          </a:p>
          <a:p>
            <a:endParaRPr lang="en-GB" i="1" dirty="0">
              <a:latin typeface="Aptos Display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>
                <a:latin typeface="Aptos Display" panose="020B0004020202020204" pitchFamily="34" charset="0"/>
              </a:rPr>
              <a:t>Need for further validation regarding the methodologies and the results</a:t>
            </a:r>
          </a:p>
          <a:p>
            <a:endParaRPr lang="en-GB" i="1" dirty="0">
              <a:latin typeface="Aptos Display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>
                <a:latin typeface="Aptos Display" panose="020B0004020202020204" pitchFamily="34" charset="0"/>
              </a:rPr>
              <a:t>Well constructed network with the presence of “solitary” interaction-lacking nodes </a:t>
            </a:r>
          </a:p>
          <a:p>
            <a:endParaRPr lang="en-GB" i="1" dirty="0">
              <a:latin typeface="Aptos Display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>
                <a:latin typeface="Aptos Display" panose="020B0004020202020204" pitchFamily="34" charset="0"/>
              </a:rPr>
              <a:t>Some enrichment results may be used in order to consider some starting point for additional studies to find weak points of the illness for a better treatment of it</a:t>
            </a:r>
          </a:p>
        </p:txBody>
      </p:sp>
      <p:pic>
        <p:nvPicPr>
          <p:cNvPr id="5" name="Immagine 4" descr="Immagine che contiene cappello, cartone animato, Cappello da cowboy, Personaggio immaginario&#10;&#10;Descrizione generata automaticamente">
            <a:extLst>
              <a:ext uri="{FF2B5EF4-FFF2-40B4-BE49-F238E27FC236}">
                <a16:creationId xmlns:a16="http://schemas.microsoft.com/office/drawing/2014/main" id="{D0741720-CEE6-3973-1B67-E351FE683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64924" y="3342931"/>
            <a:ext cx="1800569" cy="180056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40"/>
          <p:cNvSpPr txBox="1">
            <a:spLocks noGrp="1"/>
          </p:cNvSpPr>
          <p:nvPr>
            <p:ph type="title"/>
          </p:nvPr>
        </p:nvSpPr>
        <p:spPr>
          <a:xfrm>
            <a:off x="713250" y="22854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THANK YOU FOR YOUR ATTENTION</a:t>
            </a:r>
            <a:endParaRPr i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8924047C-DEFD-4A24-B824-4609958F13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After the application of the different clustering methodologies check the results obtained</a:t>
            </a:r>
          </a:p>
          <a:p>
            <a:endParaRPr lang="en-GB" dirty="0"/>
          </a:p>
          <a:p>
            <a:r>
              <a:rPr lang="en-GB" dirty="0"/>
              <a:t>Take a look at how the samples are classified using the different algorithms</a:t>
            </a:r>
          </a:p>
        </p:txBody>
      </p:sp>
      <p:pic>
        <p:nvPicPr>
          <p:cNvPr id="8" name="Segnaposto immagine 7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4D536AF0-102F-692D-C9D2-66155EF2E4C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9143" r="19143"/>
          <a:stretch>
            <a:fillRect/>
          </a:stretch>
        </p:blipFill>
        <p:spPr/>
      </p:pic>
      <p:sp>
        <p:nvSpPr>
          <p:cNvPr id="5" name="Google Shape;1505;p31">
            <a:extLst>
              <a:ext uri="{FF2B5EF4-FFF2-40B4-BE49-F238E27FC236}">
                <a16:creationId xmlns:a16="http://schemas.microsoft.com/office/drawing/2014/main" id="{E1D13FBE-E0B4-E366-D427-22D3772DEC16}"/>
              </a:ext>
            </a:extLst>
          </p:cNvPr>
          <p:cNvSpPr txBox="1">
            <a:spLocks/>
          </p:cNvSpPr>
          <p:nvPr/>
        </p:nvSpPr>
        <p:spPr>
          <a:xfrm>
            <a:off x="206401" y="492943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1.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  <p:sp>
        <p:nvSpPr>
          <p:cNvPr id="6" name="Google Shape;1497;p30">
            <a:extLst>
              <a:ext uri="{FF2B5EF4-FFF2-40B4-BE49-F238E27FC236}">
                <a16:creationId xmlns:a16="http://schemas.microsoft.com/office/drawing/2014/main" id="{60116E1B-0437-3C79-D462-0B70DC805D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1552" y="7710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RESULTS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534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478DC084-172D-5AD1-96F4-3EB6E2812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009" y="1416629"/>
            <a:ext cx="5368914" cy="3313387"/>
          </a:xfrm>
          <a:prstGeom prst="rect">
            <a:avLst/>
          </a:prstGeom>
        </p:spPr>
      </p:pic>
      <p:grpSp>
        <p:nvGrpSpPr>
          <p:cNvPr id="1523" name="Google Shape;1523;p32"/>
          <p:cNvGrpSpPr/>
          <p:nvPr/>
        </p:nvGrpSpPr>
        <p:grpSpPr>
          <a:xfrm>
            <a:off x="7892525" y="732325"/>
            <a:ext cx="298275" cy="322675"/>
            <a:chOff x="8667225" y="681525"/>
            <a:chExt cx="298275" cy="322675"/>
          </a:xfrm>
        </p:grpSpPr>
        <p:sp>
          <p:nvSpPr>
            <p:cNvPr id="1524" name="Google Shape;1524;p32"/>
            <p:cNvSpPr/>
            <p:nvPr/>
          </p:nvSpPr>
          <p:spPr>
            <a:xfrm rot="10800000">
              <a:off x="8667225" y="821625"/>
              <a:ext cx="86700" cy="8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5" name="Google Shape;1525;p32"/>
            <p:cNvSpPr/>
            <p:nvPr/>
          </p:nvSpPr>
          <p:spPr>
            <a:xfrm rot="10800000">
              <a:off x="8825400" y="681525"/>
              <a:ext cx="140100" cy="14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6" name="Google Shape;1526;p32"/>
            <p:cNvSpPr/>
            <p:nvPr/>
          </p:nvSpPr>
          <p:spPr>
            <a:xfrm rot="10800000">
              <a:off x="8869800" y="952900"/>
              <a:ext cx="51300" cy="5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27" name="Google Shape;1527;p32"/>
          <p:cNvGrpSpPr/>
          <p:nvPr/>
        </p:nvGrpSpPr>
        <p:grpSpPr>
          <a:xfrm>
            <a:off x="7154368" y="4139800"/>
            <a:ext cx="3200329" cy="3127770"/>
            <a:chOff x="447667" y="285337"/>
            <a:chExt cx="3863732" cy="3776132"/>
          </a:xfrm>
        </p:grpSpPr>
        <p:sp>
          <p:nvSpPr>
            <p:cNvPr id="1528" name="Google Shape;1528;p32"/>
            <p:cNvSpPr/>
            <p:nvPr/>
          </p:nvSpPr>
          <p:spPr>
            <a:xfrm rot="10800000">
              <a:off x="4076800" y="2467368"/>
              <a:ext cx="234600" cy="23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9" name="Google Shape;1529;p32"/>
            <p:cNvSpPr/>
            <p:nvPr/>
          </p:nvSpPr>
          <p:spPr>
            <a:xfrm rot="10800000">
              <a:off x="1137802" y="3577294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0" name="Google Shape;1530;p32"/>
            <p:cNvSpPr/>
            <p:nvPr/>
          </p:nvSpPr>
          <p:spPr>
            <a:xfrm rot="10800000">
              <a:off x="1731851" y="997900"/>
              <a:ext cx="484500" cy="48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1" name="Google Shape;1531;p32"/>
            <p:cNvSpPr/>
            <p:nvPr/>
          </p:nvSpPr>
          <p:spPr>
            <a:xfrm rot="10800000">
              <a:off x="2254926" y="2505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2" name="Google Shape;1532;p32"/>
            <p:cNvSpPr/>
            <p:nvPr/>
          </p:nvSpPr>
          <p:spPr>
            <a:xfrm rot="10800000">
              <a:off x="3685300" y="3636544"/>
              <a:ext cx="116100" cy="11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3" name="Google Shape;1533;p32"/>
            <p:cNvSpPr/>
            <p:nvPr/>
          </p:nvSpPr>
          <p:spPr>
            <a:xfrm rot="10800000">
              <a:off x="2254926" y="3903969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4" name="Google Shape;1534;p32"/>
            <p:cNvSpPr/>
            <p:nvPr/>
          </p:nvSpPr>
          <p:spPr>
            <a:xfrm rot="10800000">
              <a:off x="3125451" y="1436544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5" name="Google Shape;1535;p32"/>
            <p:cNvSpPr/>
            <p:nvPr/>
          </p:nvSpPr>
          <p:spPr>
            <a:xfrm rot="10800000">
              <a:off x="447667" y="2351269"/>
              <a:ext cx="116100" cy="11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36" name="Google Shape;1536;p32"/>
            <p:cNvCxnSpPr>
              <a:stCxn id="1532" idx="5"/>
              <a:endCxn id="1531" idx="1"/>
            </p:cNvCxnSpPr>
            <p:nvPr/>
          </p:nvCxnSpPr>
          <p:spPr>
            <a:xfrm rot="10800000">
              <a:off x="2389502" y="2640447"/>
              <a:ext cx="1312800" cy="1013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7" name="Google Shape;1537;p32"/>
            <p:cNvCxnSpPr>
              <a:stCxn id="1533" idx="4"/>
              <a:endCxn id="1531" idx="0"/>
            </p:cNvCxnSpPr>
            <p:nvPr/>
          </p:nvCxnSpPr>
          <p:spPr>
            <a:xfrm rot="10800000">
              <a:off x="2333676" y="2663469"/>
              <a:ext cx="0" cy="12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8" name="Google Shape;1538;p32"/>
            <p:cNvCxnSpPr>
              <a:stCxn id="1528" idx="6"/>
              <a:endCxn id="1531" idx="2"/>
            </p:cNvCxnSpPr>
            <p:nvPr/>
          </p:nvCxnSpPr>
          <p:spPr>
            <a:xfrm rot="10800000">
              <a:off x="2412400" y="2584668"/>
              <a:ext cx="1664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9" name="Google Shape;1539;p32"/>
            <p:cNvCxnSpPr>
              <a:stCxn id="1528" idx="0"/>
              <a:endCxn id="1532" idx="3"/>
            </p:cNvCxnSpPr>
            <p:nvPr/>
          </p:nvCxnSpPr>
          <p:spPr>
            <a:xfrm flipH="1">
              <a:off x="3784300" y="2701968"/>
              <a:ext cx="409800" cy="95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0" name="Google Shape;1540;p32"/>
            <p:cNvCxnSpPr>
              <a:stCxn id="1532" idx="7"/>
              <a:endCxn id="1533" idx="2"/>
            </p:cNvCxnSpPr>
            <p:nvPr/>
          </p:nvCxnSpPr>
          <p:spPr>
            <a:xfrm flipH="1">
              <a:off x="2412302" y="3735642"/>
              <a:ext cx="1290000" cy="24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1" name="Google Shape;1541;p32"/>
            <p:cNvCxnSpPr>
              <a:stCxn id="1533" idx="6"/>
              <a:endCxn id="1529" idx="1"/>
            </p:cNvCxnSpPr>
            <p:nvPr/>
          </p:nvCxnSpPr>
          <p:spPr>
            <a:xfrm rot="10800000">
              <a:off x="1338126" y="3777519"/>
              <a:ext cx="916800" cy="20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2" name="Google Shape;1542;p32"/>
            <p:cNvCxnSpPr>
              <a:stCxn id="1531" idx="7"/>
              <a:endCxn id="1529" idx="3"/>
            </p:cNvCxnSpPr>
            <p:nvPr/>
          </p:nvCxnSpPr>
          <p:spPr>
            <a:xfrm flipH="1">
              <a:off x="1338091" y="2640304"/>
              <a:ext cx="939900" cy="971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3" name="Google Shape;1543;p32"/>
            <p:cNvCxnSpPr>
              <a:stCxn id="1528" idx="5"/>
              <a:endCxn id="1534" idx="1"/>
            </p:cNvCxnSpPr>
            <p:nvPr/>
          </p:nvCxnSpPr>
          <p:spPr>
            <a:xfrm rot="10800000">
              <a:off x="3259756" y="1571124"/>
              <a:ext cx="851400" cy="930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4" name="Google Shape;1544;p32"/>
            <p:cNvCxnSpPr>
              <a:stCxn id="1534" idx="7"/>
              <a:endCxn id="1531" idx="3"/>
            </p:cNvCxnSpPr>
            <p:nvPr/>
          </p:nvCxnSpPr>
          <p:spPr>
            <a:xfrm flipH="1">
              <a:off x="2389216" y="1570979"/>
              <a:ext cx="759300" cy="9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5" name="Google Shape;1545;p32"/>
            <p:cNvCxnSpPr>
              <a:stCxn id="1534" idx="5"/>
              <a:endCxn id="1530" idx="2"/>
            </p:cNvCxnSpPr>
            <p:nvPr/>
          </p:nvCxnSpPr>
          <p:spPr>
            <a:xfrm rot="10800000">
              <a:off x="2216416" y="1240009"/>
              <a:ext cx="932100" cy="21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6" name="Google Shape;1546;p32"/>
            <p:cNvCxnSpPr>
              <a:stCxn id="1530" idx="0"/>
              <a:endCxn id="1531" idx="5"/>
            </p:cNvCxnSpPr>
            <p:nvPr/>
          </p:nvCxnSpPr>
          <p:spPr>
            <a:xfrm>
              <a:off x="1974101" y="1482400"/>
              <a:ext cx="303900" cy="104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7" name="Google Shape;1547;p32"/>
            <p:cNvCxnSpPr>
              <a:stCxn id="1530" idx="7"/>
              <a:endCxn id="1535" idx="3"/>
            </p:cNvCxnSpPr>
            <p:nvPr/>
          </p:nvCxnSpPr>
          <p:spPr>
            <a:xfrm flipH="1">
              <a:off x="546704" y="1411447"/>
              <a:ext cx="1256100" cy="956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8" name="Google Shape;1548;p32"/>
            <p:cNvCxnSpPr>
              <a:stCxn id="1531" idx="6"/>
              <a:endCxn id="1535" idx="2"/>
            </p:cNvCxnSpPr>
            <p:nvPr/>
          </p:nvCxnSpPr>
          <p:spPr>
            <a:xfrm rot="10800000">
              <a:off x="563826" y="2409419"/>
              <a:ext cx="1691100" cy="17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9" name="Google Shape;1549;p32"/>
            <p:cNvCxnSpPr>
              <a:stCxn id="1535" idx="0"/>
              <a:endCxn id="1529" idx="5"/>
            </p:cNvCxnSpPr>
            <p:nvPr/>
          </p:nvCxnSpPr>
          <p:spPr>
            <a:xfrm>
              <a:off x="505717" y="2467369"/>
              <a:ext cx="666300" cy="1144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0" name="Google Shape;1550;p32"/>
            <p:cNvCxnSpPr>
              <a:stCxn id="1532" idx="4"/>
              <a:endCxn id="1530" idx="1"/>
            </p:cNvCxnSpPr>
            <p:nvPr/>
          </p:nvCxnSpPr>
          <p:spPr>
            <a:xfrm rot="10800000">
              <a:off x="2145250" y="1411444"/>
              <a:ext cx="1598100" cy="222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1" name="Google Shape;1551;p32"/>
            <p:cNvCxnSpPr>
              <a:stCxn id="1529" idx="4"/>
              <a:endCxn id="1530" idx="7"/>
            </p:cNvCxnSpPr>
            <p:nvPr/>
          </p:nvCxnSpPr>
          <p:spPr>
            <a:xfrm rot="10800000" flipH="1">
              <a:off x="1255102" y="1411594"/>
              <a:ext cx="547800" cy="2165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2" name="Google Shape;1552;p32"/>
            <p:cNvCxnSpPr>
              <a:stCxn id="1528" idx="5"/>
              <a:endCxn id="1530" idx="1"/>
            </p:cNvCxnSpPr>
            <p:nvPr/>
          </p:nvCxnSpPr>
          <p:spPr>
            <a:xfrm rot="10800000">
              <a:off x="2145256" y="1411524"/>
              <a:ext cx="1965900" cy="10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3" name="Google Shape;1553;p32"/>
            <p:cNvSpPr/>
            <p:nvPr/>
          </p:nvSpPr>
          <p:spPr>
            <a:xfrm rot="10800000">
              <a:off x="873701" y="691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4" name="Google Shape;1554;p32"/>
            <p:cNvCxnSpPr>
              <a:stCxn id="1535" idx="4"/>
              <a:endCxn id="1553" idx="7"/>
            </p:cNvCxnSpPr>
            <p:nvPr/>
          </p:nvCxnSpPr>
          <p:spPr>
            <a:xfrm rot="10800000" flipH="1">
              <a:off x="505717" y="826369"/>
              <a:ext cx="390900" cy="152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2"/>
            <p:cNvCxnSpPr>
              <a:stCxn id="1553" idx="2"/>
              <a:endCxn id="1530" idx="5"/>
            </p:cNvCxnSpPr>
            <p:nvPr/>
          </p:nvCxnSpPr>
          <p:spPr>
            <a:xfrm>
              <a:off x="1031201" y="770619"/>
              <a:ext cx="771600" cy="29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6" name="Google Shape;1556;p32"/>
            <p:cNvCxnSpPr>
              <a:stCxn id="1553" idx="0"/>
              <a:endCxn id="1529" idx="4"/>
            </p:cNvCxnSpPr>
            <p:nvPr/>
          </p:nvCxnSpPr>
          <p:spPr>
            <a:xfrm>
              <a:off x="952451" y="849369"/>
              <a:ext cx="302700" cy="272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7" name="Google Shape;1557;p32"/>
            <p:cNvCxnSpPr>
              <a:stCxn id="1553" idx="1"/>
              <a:endCxn id="1531" idx="5"/>
            </p:cNvCxnSpPr>
            <p:nvPr/>
          </p:nvCxnSpPr>
          <p:spPr>
            <a:xfrm>
              <a:off x="1008136" y="826304"/>
              <a:ext cx="1269900" cy="1702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8" name="Google Shape;1558;p32"/>
            <p:cNvSpPr/>
            <p:nvPr/>
          </p:nvSpPr>
          <p:spPr>
            <a:xfrm rot="10800000">
              <a:off x="2346923" y="285337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9" name="Google Shape;1559;p32"/>
            <p:cNvCxnSpPr>
              <a:stCxn id="1553" idx="2"/>
              <a:endCxn id="1558" idx="6"/>
            </p:cNvCxnSpPr>
            <p:nvPr/>
          </p:nvCxnSpPr>
          <p:spPr>
            <a:xfrm rot="10800000" flipH="1">
              <a:off x="1031201" y="402519"/>
              <a:ext cx="1315800" cy="368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0" name="Google Shape;1560;p32"/>
            <p:cNvCxnSpPr>
              <a:stCxn id="1558" idx="1"/>
              <a:endCxn id="1534" idx="5"/>
            </p:cNvCxnSpPr>
            <p:nvPr/>
          </p:nvCxnSpPr>
          <p:spPr>
            <a:xfrm>
              <a:off x="2547166" y="485580"/>
              <a:ext cx="601200" cy="97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1505;p31">
            <a:extLst>
              <a:ext uri="{FF2B5EF4-FFF2-40B4-BE49-F238E27FC236}">
                <a16:creationId xmlns:a16="http://schemas.microsoft.com/office/drawing/2014/main" id="{749E4CAD-3D82-367A-62B8-8E00E27D5164}"/>
              </a:ext>
            </a:extLst>
          </p:cNvPr>
          <p:cNvSpPr txBox="1">
            <a:spLocks/>
          </p:cNvSpPr>
          <p:nvPr/>
        </p:nvSpPr>
        <p:spPr>
          <a:xfrm>
            <a:off x="562001" y="167875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1.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  <p:sp>
        <p:nvSpPr>
          <p:cNvPr id="32" name="Google Shape;1483;p29">
            <a:extLst>
              <a:ext uri="{FF2B5EF4-FFF2-40B4-BE49-F238E27FC236}">
                <a16:creationId xmlns:a16="http://schemas.microsoft.com/office/drawing/2014/main" id="{7DAB62C9-1DF3-D4CF-ADD4-E4AF024D6789}"/>
              </a:ext>
            </a:extLst>
          </p:cNvPr>
          <p:cNvSpPr txBox="1">
            <a:spLocks/>
          </p:cNvSpPr>
          <p:nvPr/>
        </p:nvSpPr>
        <p:spPr>
          <a:xfrm>
            <a:off x="1627385" y="287729"/>
            <a:ext cx="2800681" cy="8059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000" b="1" i="1" dirty="0">
                <a:latin typeface="Aptos Display" panose="020B0004020202020204" pitchFamily="34" charset="0"/>
              </a:rPr>
              <a:t>PCA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78DC084-172D-5AD1-96F4-3EB6E28123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87009" y="1416629"/>
            <a:ext cx="5368914" cy="3313386"/>
          </a:xfrm>
          <a:prstGeom prst="rect">
            <a:avLst/>
          </a:prstGeom>
        </p:spPr>
      </p:pic>
      <p:grpSp>
        <p:nvGrpSpPr>
          <p:cNvPr id="1523" name="Google Shape;1523;p32"/>
          <p:cNvGrpSpPr/>
          <p:nvPr/>
        </p:nvGrpSpPr>
        <p:grpSpPr>
          <a:xfrm>
            <a:off x="7892525" y="732325"/>
            <a:ext cx="298275" cy="322675"/>
            <a:chOff x="8667225" y="681525"/>
            <a:chExt cx="298275" cy="322675"/>
          </a:xfrm>
        </p:grpSpPr>
        <p:sp>
          <p:nvSpPr>
            <p:cNvPr id="1524" name="Google Shape;1524;p32"/>
            <p:cNvSpPr/>
            <p:nvPr/>
          </p:nvSpPr>
          <p:spPr>
            <a:xfrm rot="10800000">
              <a:off x="8667225" y="821625"/>
              <a:ext cx="86700" cy="8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5" name="Google Shape;1525;p32"/>
            <p:cNvSpPr/>
            <p:nvPr/>
          </p:nvSpPr>
          <p:spPr>
            <a:xfrm rot="10800000">
              <a:off x="8825400" y="681525"/>
              <a:ext cx="140100" cy="14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6" name="Google Shape;1526;p32"/>
            <p:cNvSpPr/>
            <p:nvPr/>
          </p:nvSpPr>
          <p:spPr>
            <a:xfrm rot="10800000">
              <a:off x="8869800" y="952900"/>
              <a:ext cx="51300" cy="5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27" name="Google Shape;1527;p32"/>
          <p:cNvGrpSpPr/>
          <p:nvPr/>
        </p:nvGrpSpPr>
        <p:grpSpPr>
          <a:xfrm>
            <a:off x="7154368" y="4139800"/>
            <a:ext cx="3200329" cy="3127770"/>
            <a:chOff x="447667" y="285337"/>
            <a:chExt cx="3863732" cy="3776132"/>
          </a:xfrm>
        </p:grpSpPr>
        <p:sp>
          <p:nvSpPr>
            <p:cNvPr id="1528" name="Google Shape;1528;p32"/>
            <p:cNvSpPr/>
            <p:nvPr/>
          </p:nvSpPr>
          <p:spPr>
            <a:xfrm rot="10800000">
              <a:off x="4076800" y="2467368"/>
              <a:ext cx="234600" cy="23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9" name="Google Shape;1529;p32"/>
            <p:cNvSpPr/>
            <p:nvPr/>
          </p:nvSpPr>
          <p:spPr>
            <a:xfrm rot="10800000">
              <a:off x="1137802" y="3577294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0" name="Google Shape;1530;p32"/>
            <p:cNvSpPr/>
            <p:nvPr/>
          </p:nvSpPr>
          <p:spPr>
            <a:xfrm rot="10800000">
              <a:off x="1731851" y="997900"/>
              <a:ext cx="484500" cy="48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1" name="Google Shape;1531;p32"/>
            <p:cNvSpPr/>
            <p:nvPr/>
          </p:nvSpPr>
          <p:spPr>
            <a:xfrm rot="10800000">
              <a:off x="2254926" y="2505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2" name="Google Shape;1532;p32"/>
            <p:cNvSpPr/>
            <p:nvPr/>
          </p:nvSpPr>
          <p:spPr>
            <a:xfrm rot="10800000">
              <a:off x="3685300" y="3636544"/>
              <a:ext cx="116100" cy="11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3" name="Google Shape;1533;p32"/>
            <p:cNvSpPr/>
            <p:nvPr/>
          </p:nvSpPr>
          <p:spPr>
            <a:xfrm rot="10800000">
              <a:off x="2254926" y="3903969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4" name="Google Shape;1534;p32"/>
            <p:cNvSpPr/>
            <p:nvPr/>
          </p:nvSpPr>
          <p:spPr>
            <a:xfrm rot="10800000">
              <a:off x="3125451" y="1436544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5" name="Google Shape;1535;p32"/>
            <p:cNvSpPr/>
            <p:nvPr/>
          </p:nvSpPr>
          <p:spPr>
            <a:xfrm rot="10800000">
              <a:off x="447667" y="2351269"/>
              <a:ext cx="116100" cy="11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36" name="Google Shape;1536;p32"/>
            <p:cNvCxnSpPr>
              <a:stCxn id="1532" idx="5"/>
              <a:endCxn id="1531" idx="1"/>
            </p:cNvCxnSpPr>
            <p:nvPr/>
          </p:nvCxnSpPr>
          <p:spPr>
            <a:xfrm rot="10800000">
              <a:off x="2389502" y="2640447"/>
              <a:ext cx="1312800" cy="1013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7" name="Google Shape;1537;p32"/>
            <p:cNvCxnSpPr>
              <a:stCxn id="1533" idx="4"/>
              <a:endCxn id="1531" idx="0"/>
            </p:cNvCxnSpPr>
            <p:nvPr/>
          </p:nvCxnSpPr>
          <p:spPr>
            <a:xfrm rot="10800000">
              <a:off x="2333676" y="2663469"/>
              <a:ext cx="0" cy="12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8" name="Google Shape;1538;p32"/>
            <p:cNvCxnSpPr>
              <a:stCxn id="1528" idx="6"/>
              <a:endCxn id="1531" idx="2"/>
            </p:cNvCxnSpPr>
            <p:nvPr/>
          </p:nvCxnSpPr>
          <p:spPr>
            <a:xfrm rot="10800000">
              <a:off x="2412400" y="2584668"/>
              <a:ext cx="1664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9" name="Google Shape;1539;p32"/>
            <p:cNvCxnSpPr>
              <a:stCxn id="1528" idx="0"/>
              <a:endCxn id="1532" idx="3"/>
            </p:cNvCxnSpPr>
            <p:nvPr/>
          </p:nvCxnSpPr>
          <p:spPr>
            <a:xfrm flipH="1">
              <a:off x="3784300" y="2701968"/>
              <a:ext cx="409800" cy="95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0" name="Google Shape;1540;p32"/>
            <p:cNvCxnSpPr>
              <a:stCxn id="1532" idx="7"/>
              <a:endCxn id="1533" idx="2"/>
            </p:cNvCxnSpPr>
            <p:nvPr/>
          </p:nvCxnSpPr>
          <p:spPr>
            <a:xfrm flipH="1">
              <a:off x="2412302" y="3735642"/>
              <a:ext cx="1290000" cy="24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1" name="Google Shape;1541;p32"/>
            <p:cNvCxnSpPr>
              <a:stCxn id="1533" idx="6"/>
              <a:endCxn id="1529" idx="1"/>
            </p:cNvCxnSpPr>
            <p:nvPr/>
          </p:nvCxnSpPr>
          <p:spPr>
            <a:xfrm rot="10800000">
              <a:off x="1338126" y="3777519"/>
              <a:ext cx="916800" cy="20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2" name="Google Shape;1542;p32"/>
            <p:cNvCxnSpPr>
              <a:stCxn id="1531" idx="7"/>
              <a:endCxn id="1529" idx="3"/>
            </p:cNvCxnSpPr>
            <p:nvPr/>
          </p:nvCxnSpPr>
          <p:spPr>
            <a:xfrm flipH="1">
              <a:off x="1338091" y="2640304"/>
              <a:ext cx="939900" cy="971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3" name="Google Shape;1543;p32"/>
            <p:cNvCxnSpPr>
              <a:stCxn id="1528" idx="5"/>
              <a:endCxn id="1534" idx="1"/>
            </p:cNvCxnSpPr>
            <p:nvPr/>
          </p:nvCxnSpPr>
          <p:spPr>
            <a:xfrm rot="10800000">
              <a:off x="3259756" y="1571124"/>
              <a:ext cx="851400" cy="930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4" name="Google Shape;1544;p32"/>
            <p:cNvCxnSpPr>
              <a:stCxn id="1534" idx="7"/>
              <a:endCxn id="1531" idx="3"/>
            </p:cNvCxnSpPr>
            <p:nvPr/>
          </p:nvCxnSpPr>
          <p:spPr>
            <a:xfrm flipH="1">
              <a:off x="2389216" y="1570979"/>
              <a:ext cx="759300" cy="9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5" name="Google Shape;1545;p32"/>
            <p:cNvCxnSpPr>
              <a:stCxn id="1534" idx="5"/>
              <a:endCxn id="1530" idx="2"/>
            </p:cNvCxnSpPr>
            <p:nvPr/>
          </p:nvCxnSpPr>
          <p:spPr>
            <a:xfrm rot="10800000">
              <a:off x="2216416" y="1240009"/>
              <a:ext cx="932100" cy="21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6" name="Google Shape;1546;p32"/>
            <p:cNvCxnSpPr>
              <a:stCxn id="1530" idx="0"/>
              <a:endCxn id="1531" idx="5"/>
            </p:cNvCxnSpPr>
            <p:nvPr/>
          </p:nvCxnSpPr>
          <p:spPr>
            <a:xfrm>
              <a:off x="1974101" y="1482400"/>
              <a:ext cx="303900" cy="104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7" name="Google Shape;1547;p32"/>
            <p:cNvCxnSpPr>
              <a:stCxn id="1530" idx="7"/>
              <a:endCxn id="1535" idx="3"/>
            </p:cNvCxnSpPr>
            <p:nvPr/>
          </p:nvCxnSpPr>
          <p:spPr>
            <a:xfrm flipH="1">
              <a:off x="546704" y="1411447"/>
              <a:ext cx="1256100" cy="956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8" name="Google Shape;1548;p32"/>
            <p:cNvCxnSpPr>
              <a:stCxn id="1531" idx="6"/>
              <a:endCxn id="1535" idx="2"/>
            </p:cNvCxnSpPr>
            <p:nvPr/>
          </p:nvCxnSpPr>
          <p:spPr>
            <a:xfrm rot="10800000">
              <a:off x="563826" y="2409419"/>
              <a:ext cx="1691100" cy="17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9" name="Google Shape;1549;p32"/>
            <p:cNvCxnSpPr>
              <a:stCxn id="1535" idx="0"/>
              <a:endCxn id="1529" idx="5"/>
            </p:cNvCxnSpPr>
            <p:nvPr/>
          </p:nvCxnSpPr>
          <p:spPr>
            <a:xfrm>
              <a:off x="505717" y="2467369"/>
              <a:ext cx="666300" cy="1144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0" name="Google Shape;1550;p32"/>
            <p:cNvCxnSpPr>
              <a:stCxn id="1532" idx="4"/>
              <a:endCxn id="1530" idx="1"/>
            </p:cNvCxnSpPr>
            <p:nvPr/>
          </p:nvCxnSpPr>
          <p:spPr>
            <a:xfrm rot="10800000">
              <a:off x="2145250" y="1411444"/>
              <a:ext cx="1598100" cy="222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1" name="Google Shape;1551;p32"/>
            <p:cNvCxnSpPr>
              <a:stCxn id="1529" idx="4"/>
              <a:endCxn id="1530" idx="7"/>
            </p:cNvCxnSpPr>
            <p:nvPr/>
          </p:nvCxnSpPr>
          <p:spPr>
            <a:xfrm rot="10800000" flipH="1">
              <a:off x="1255102" y="1411594"/>
              <a:ext cx="547800" cy="2165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2" name="Google Shape;1552;p32"/>
            <p:cNvCxnSpPr>
              <a:stCxn id="1528" idx="5"/>
              <a:endCxn id="1530" idx="1"/>
            </p:cNvCxnSpPr>
            <p:nvPr/>
          </p:nvCxnSpPr>
          <p:spPr>
            <a:xfrm rot="10800000">
              <a:off x="2145256" y="1411524"/>
              <a:ext cx="1965900" cy="10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3" name="Google Shape;1553;p32"/>
            <p:cNvSpPr/>
            <p:nvPr/>
          </p:nvSpPr>
          <p:spPr>
            <a:xfrm rot="10800000">
              <a:off x="873701" y="691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4" name="Google Shape;1554;p32"/>
            <p:cNvCxnSpPr>
              <a:stCxn id="1535" idx="4"/>
              <a:endCxn id="1553" idx="7"/>
            </p:cNvCxnSpPr>
            <p:nvPr/>
          </p:nvCxnSpPr>
          <p:spPr>
            <a:xfrm rot="10800000" flipH="1">
              <a:off x="505717" y="826369"/>
              <a:ext cx="390900" cy="152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2"/>
            <p:cNvCxnSpPr>
              <a:stCxn id="1553" idx="2"/>
              <a:endCxn id="1530" idx="5"/>
            </p:cNvCxnSpPr>
            <p:nvPr/>
          </p:nvCxnSpPr>
          <p:spPr>
            <a:xfrm>
              <a:off x="1031201" y="770619"/>
              <a:ext cx="771600" cy="29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6" name="Google Shape;1556;p32"/>
            <p:cNvCxnSpPr>
              <a:stCxn id="1553" idx="0"/>
              <a:endCxn id="1529" idx="4"/>
            </p:cNvCxnSpPr>
            <p:nvPr/>
          </p:nvCxnSpPr>
          <p:spPr>
            <a:xfrm>
              <a:off x="952451" y="849369"/>
              <a:ext cx="302700" cy="272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7" name="Google Shape;1557;p32"/>
            <p:cNvCxnSpPr>
              <a:stCxn id="1553" idx="1"/>
              <a:endCxn id="1531" idx="5"/>
            </p:cNvCxnSpPr>
            <p:nvPr/>
          </p:nvCxnSpPr>
          <p:spPr>
            <a:xfrm>
              <a:off x="1008136" y="826304"/>
              <a:ext cx="1269900" cy="1702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8" name="Google Shape;1558;p32"/>
            <p:cNvSpPr/>
            <p:nvPr/>
          </p:nvSpPr>
          <p:spPr>
            <a:xfrm rot="10800000">
              <a:off x="2346923" y="285337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9" name="Google Shape;1559;p32"/>
            <p:cNvCxnSpPr>
              <a:stCxn id="1553" idx="2"/>
              <a:endCxn id="1558" idx="6"/>
            </p:cNvCxnSpPr>
            <p:nvPr/>
          </p:nvCxnSpPr>
          <p:spPr>
            <a:xfrm rot="10800000" flipH="1">
              <a:off x="1031201" y="402519"/>
              <a:ext cx="1315800" cy="368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0" name="Google Shape;1560;p32"/>
            <p:cNvCxnSpPr>
              <a:stCxn id="1558" idx="1"/>
              <a:endCxn id="1534" idx="5"/>
            </p:cNvCxnSpPr>
            <p:nvPr/>
          </p:nvCxnSpPr>
          <p:spPr>
            <a:xfrm>
              <a:off x="2547166" y="485580"/>
              <a:ext cx="601200" cy="97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1505;p31">
            <a:extLst>
              <a:ext uri="{FF2B5EF4-FFF2-40B4-BE49-F238E27FC236}">
                <a16:creationId xmlns:a16="http://schemas.microsoft.com/office/drawing/2014/main" id="{749E4CAD-3D82-367A-62B8-8E00E27D5164}"/>
              </a:ext>
            </a:extLst>
          </p:cNvPr>
          <p:cNvSpPr txBox="1">
            <a:spLocks/>
          </p:cNvSpPr>
          <p:nvPr/>
        </p:nvSpPr>
        <p:spPr>
          <a:xfrm>
            <a:off x="562001" y="167875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1.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  <p:sp>
        <p:nvSpPr>
          <p:cNvPr id="32" name="Google Shape;1483;p29">
            <a:extLst>
              <a:ext uri="{FF2B5EF4-FFF2-40B4-BE49-F238E27FC236}">
                <a16:creationId xmlns:a16="http://schemas.microsoft.com/office/drawing/2014/main" id="{7DAB62C9-1DF3-D4CF-ADD4-E4AF024D6789}"/>
              </a:ext>
            </a:extLst>
          </p:cNvPr>
          <p:cNvSpPr txBox="1">
            <a:spLocks/>
          </p:cNvSpPr>
          <p:nvPr/>
        </p:nvSpPr>
        <p:spPr>
          <a:xfrm>
            <a:off x="1627385" y="287729"/>
            <a:ext cx="2800681" cy="8059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000" b="1" i="1" dirty="0">
                <a:latin typeface="Aptos Display" panose="020B0004020202020204" pitchFamily="34" charset="0"/>
              </a:rPr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3372933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78DC084-172D-5AD1-96F4-3EB6E28123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8321" y="1203918"/>
            <a:ext cx="6111261" cy="3771521"/>
          </a:xfrm>
          <a:prstGeom prst="rect">
            <a:avLst/>
          </a:prstGeom>
        </p:spPr>
      </p:pic>
      <p:grpSp>
        <p:nvGrpSpPr>
          <p:cNvPr id="1523" name="Google Shape;1523;p32"/>
          <p:cNvGrpSpPr/>
          <p:nvPr/>
        </p:nvGrpSpPr>
        <p:grpSpPr>
          <a:xfrm>
            <a:off x="7892525" y="732325"/>
            <a:ext cx="298275" cy="322675"/>
            <a:chOff x="8667225" y="681525"/>
            <a:chExt cx="298275" cy="322675"/>
          </a:xfrm>
        </p:grpSpPr>
        <p:sp>
          <p:nvSpPr>
            <p:cNvPr id="1524" name="Google Shape;1524;p32"/>
            <p:cNvSpPr/>
            <p:nvPr/>
          </p:nvSpPr>
          <p:spPr>
            <a:xfrm rot="10800000">
              <a:off x="8667225" y="821625"/>
              <a:ext cx="86700" cy="8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5" name="Google Shape;1525;p32"/>
            <p:cNvSpPr/>
            <p:nvPr/>
          </p:nvSpPr>
          <p:spPr>
            <a:xfrm rot="10800000">
              <a:off x="8825400" y="681525"/>
              <a:ext cx="140100" cy="14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6" name="Google Shape;1526;p32"/>
            <p:cNvSpPr/>
            <p:nvPr/>
          </p:nvSpPr>
          <p:spPr>
            <a:xfrm rot="10800000">
              <a:off x="8869800" y="952900"/>
              <a:ext cx="51300" cy="5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27" name="Google Shape;1527;p32"/>
          <p:cNvGrpSpPr/>
          <p:nvPr/>
        </p:nvGrpSpPr>
        <p:grpSpPr>
          <a:xfrm>
            <a:off x="7154368" y="4139800"/>
            <a:ext cx="3200329" cy="3127770"/>
            <a:chOff x="447667" y="285337"/>
            <a:chExt cx="3863732" cy="3776132"/>
          </a:xfrm>
        </p:grpSpPr>
        <p:sp>
          <p:nvSpPr>
            <p:cNvPr id="1528" name="Google Shape;1528;p32"/>
            <p:cNvSpPr/>
            <p:nvPr/>
          </p:nvSpPr>
          <p:spPr>
            <a:xfrm rot="10800000">
              <a:off x="4076800" y="2467368"/>
              <a:ext cx="234600" cy="23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9" name="Google Shape;1529;p32"/>
            <p:cNvSpPr/>
            <p:nvPr/>
          </p:nvSpPr>
          <p:spPr>
            <a:xfrm rot="10800000">
              <a:off x="1137802" y="3577294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0" name="Google Shape;1530;p32"/>
            <p:cNvSpPr/>
            <p:nvPr/>
          </p:nvSpPr>
          <p:spPr>
            <a:xfrm rot="10800000">
              <a:off x="1731851" y="997900"/>
              <a:ext cx="484500" cy="48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1" name="Google Shape;1531;p32"/>
            <p:cNvSpPr/>
            <p:nvPr/>
          </p:nvSpPr>
          <p:spPr>
            <a:xfrm rot="10800000">
              <a:off x="2254926" y="2505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2" name="Google Shape;1532;p32"/>
            <p:cNvSpPr/>
            <p:nvPr/>
          </p:nvSpPr>
          <p:spPr>
            <a:xfrm rot="10800000">
              <a:off x="3685300" y="3636544"/>
              <a:ext cx="116100" cy="11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3" name="Google Shape;1533;p32"/>
            <p:cNvSpPr/>
            <p:nvPr/>
          </p:nvSpPr>
          <p:spPr>
            <a:xfrm rot="10800000">
              <a:off x="2254926" y="3903969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4" name="Google Shape;1534;p32"/>
            <p:cNvSpPr/>
            <p:nvPr/>
          </p:nvSpPr>
          <p:spPr>
            <a:xfrm rot="10800000">
              <a:off x="3125451" y="1436544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5" name="Google Shape;1535;p32"/>
            <p:cNvSpPr/>
            <p:nvPr/>
          </p:nvSpPr>
          <p:spPr>
            <a:xfrm rot="10800000">
              <a:off x="447667" y="2351269"/>
              <a:ext cx="116100" cy="11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36" name="Google Shape;1536;p32"/>
            <p:cNvCxnSpPr>
              <a:stCxn id="1532" idx="5"/>
              <a:endCxn id="1531" idx="1"/>
            </p:cNvCxnSpPr>
            <p:nvPr/>
          </p:nvCxnSpPr>
          <p:spPr>
            <a:xfrm rot="10800000">
              <a:off x="2389502" y="2640447"/>
              <a:ext cx="1312800" cy="1013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7" name="Google Shape;1537;p32"/>
            <p:cNvCxnSpPr>
              <a:stCxn id="1533" idx="4"/>
              <a:endCxn id="1531" idx="0"/>
            </p:cNvCxnSpPr>
            <p:nvPr/>
          </p:nvCxnSpPr>
          <p:spPr>
            <a:xfrm rot="10800000">
              <a:off x="2333676" y="2663469"/>
              <a:ext cx="0" cy="12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8" name="Google Shape;1538;p32"/>
            <p:cNvCxnSpPr>
              <a:stCxn id="1528" idx="6"/>
              <a:endCxn id="1531" idx="2"/>
            </p:cNvCxnSpPr>
            <p:nvPr/>
          </p:nvCxnSpPr>
          <p:spPr>
            <a:xfrm rot="10800000">
              <a:off x="2412400" y="2584668"/>
              <a:ext cx="1664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9" name="Google Shape;1539;p32"/>
            <p:cNvCxnSpPr>
              <a:stCxn id="1528" idx="0"/>
              <a:endCxn id="1532" idx="3"/>
            </p:cNvCxnSpPr>
            <p:nvPr/>
          </p:nvCxnSpPr>
          <p:spPr>
            <a:xfrm flipH="1">
              <a:off x="3784300" y="2701968"/>
              <a:ext cx="409800" cy="95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0" name="Google Shape;1540;p32"/>
            <p:cNvCxnSpPr>
              <a:stCxn id="1532" idx="7"/>
              <a:endCxn id="1533" idx="2"/>
            </p:cNvCxnSpPr>
            <p:nvPr/>
          </p:nvCxnSpPr>
          <p:spPr>
            <a:xfrm flipH="1">
              <a:off x="2412302" y="3735642"/>
              <a:ext cx="1290000" cy="24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1" name="Google Shape;1541;p32"/>
            <p:cNvCxnSpPr>
              <a:stCxn id="1533" idx="6"/>
              <a:endCxn id="1529" idx="1"/>
            </p:cNvCxnSpPr>
            <p:nvPr/>
          </p:nvCxnSpPr>
          <p:spPr>
            <a:xfrm rot="10800000">
              <a:off x="1338126" y="3777519"/>
              <a:ext cx="916800" cy="20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2" name="Google Shape;1542;p32"/>
            <p:cNvCxnSpPr>
              <a:stCxn id="1531" idx="7"/>
              <a:endCxn id="1529" idx="3"/>
            </p:cNvCxnSpPr>
            <p:nvPr/>
          </p:nvCxnSpPr>
          <p:spPr>
            <a:xfrm flipH="1">
              <a:off x="1338091" y="2640304"/>
              <a:ext cx="939900" cy="971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3" name="Google Shape;1543;p32"/>
            <p:cNvCxnSpPr>
              <a:stCxn id="1528" idx="5"/>
              <a:endCxn id="1534" idx="1"/>
            </p:cNvCxnSpPr>
            <p:nvPr/>
          </p:nvCxnSpPr>
          <p:spPr>
            <a:xfrm rot="10800000">
              <a:off x="3259756" y="1571124"/>
              <a:ext cx="851400" cy="930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4" name="Google Shape;1544;p32"/>
            <p:cNvCxnSpPr>
              <a:stCxn id="1534" idx="7"/>
              <a:endCxn id="1531" idx="3"/>
            </p:cNvCxnSpPr>
            <p:nvPr/>
          </p:nvCxnSpPr>
          <p:spPr>
            <a:xfrm flipH="1">
              <a:off x="2389216" y="1570979"/>
              <a:ext cx="759300" cy="9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5" name="Google Shape;1545;p32"/>
            <p:cNvCxnSpPr>
              <a:stCxn id="1534" idx="5"/>
              <a:endCxn id="1530" idx="2"/>
            </p:cNvCxnSpPr>
            <p:nvPr/>
          </p:nvCxnSpPr>
          <p:spPr>
            <a:xfrm rot="10800000">
              <a:off x="2216416" y="1240009"/>
              <a:ext cx="932100" cy="21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6" name="Google Shape;1546;p32"/>
            <p:cNvCxnSpPr>
              <a:stCxn id="1530" idx="0"/>
              <a:endCxn id="1531" idx="5"/>
            </p:cNvCxnSpPr>
            <p:nvPr/>
          </p:nvCxnSpPr>
          <p:spPr>
            <a:xfrm>
              <a:off x="1974101" y="1482400"/>
              <a:ext cx="303900" cy="104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7" name="Google Shape;1547;p32"/>
            <p:cNvCxnSpPr>
              <a:stCxn id="1530" idx="7"/>
              <a:endCxn id="1535" idx="3"/>
            </p:cNvCxnSpPr>
            <p:nvPr/>
          </p:nvCxnSpPr>
          <p:spPr>
            <a:xfrm flipH="1">
              <a:off x="546704" y="1411447"/>
              <a:ext cx="1256100" cy="956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8" name="Google Shape;1548;p32"/>
            <p:cNvCxnSpPr>
              <a:stCxn id="1531" idx="6"/>
              <a:endCxn id="1535" idx="2"/>
            </p:cNvCxnSpPr>
            <p:nvPr/>
          </p:nvCxnSpPr>
          <p:spPr>
            <a:xfrm rot="10800000">
              <a:off x="563826" y="2409419"/>
              <a:ext cx="1691100" cy="17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9" name="Google Shape;1549;p32"/>
            <p:cNvCxnSpPr>
              <a:stCxn id="1535" idx="0"/>
              <a:endCxn id="1529" idx="5"/>
            </p:cNvCxnSpPr>
            <p:nvPr/>
          </p:nvCxnSpPr>
          <p:spPr>
            <a:xfrm>
              <a:off x="505717" y="2467369"/>
              <a:ext cx="666300" cy="1144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0" name="Google Shape;1550;p32"/>
            <p:cNvCxnSpPr>
              <a:stCxn id="1532" idx="4"/>
              <a:endCxn id="1530" idx="1"/>
            </p:cNvCxnSpPr>
            <p:nvPr/>
          </p:nvCxnSpPr>
          <p:spPr>
            <a:xfrm rot="10800000">
              <a:off x="2145250" y="1411444"/>
              <a:ext cx="1598100" cy="222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1" name="Google Shape;1551;p32"/>
            <p:cNvCxnSpPr>
              <a:stCxn id="1529" idx="4"/>
              <a:endCxn id="1530" idx="7"/>
            </p:cNvCxnSpPr>
            <p:nvPr/>
          </p:nvCxnSpPr>
          <p:spPr>
            <a:xfrm rot="10800000" flipH="1">
              <a:off x="1255102" y="1411594"/>
              <a:ext cx="547800" cy="2165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2" name="Google Shape;1552;p32"/>
            <p:cNvCxnSpPr>
              <a:stCxn id="1528" idx="5"/>
              <a:endCxn id="1530" idx="1"/>
            </p:cNvCxnSpPr>
            <p:nvPr/>
          </p:nvCxnSpPr>
          <p:spPr>
            <a:xfrm rot="10800000">
              <a:off x="2145256" y="1411524"/>
              <a:ext cx="1965900" cy="10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3" name="Google Shape;1553;p32"/>
            <p:cNvSpPr/>
            <p:nvPr/>
          </p:nvSpPr>
          <p:spPr>
            <a:xfrm rot="10800000">
              <a:off x="873701" y="691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4" name="Google Shape;1554;p32"/>
            <p:cNvCxnSpPr>
              <a:stCxn id="1535" idx="4"/>
              <a:endCxn id="1553" idx="7"/>
            </p:cNvCxnSpPr>
            <p:nvPr/>
          </p:nvCxnSpPr>
          <p:spPr>
            <a:xfrm rot="10800000" flipH="1">
              <a:off x="505717" y="826369"/>
              <a:ext cx="390900" cy="152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2"/>
            <p:cNvCxnSpPr>
              <a:stCxn id="1553" idx="2"/>
              <a:endCxn id="1530" idx="5"/>
            </p:cNvCxnSpPr>
            <p:nvPr/>
          </p:nvCxnSpPr>
          <p:spPr>
            <a:xfrm>
              <a:off x="1031201" y="770619"/>
              <a:ext cx="771600" cy="29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6" name="Google Shape;1556;p32"/>
            <p:cNvCxnSpPr>
              <a:stCxn id="1553" idx="0"/>
              <a:endCxn id="1529" idx="4"/>
            </p:cNvCxnSpPr>
            <p:nvPr/>
          </p:nvCxnSpPr>
          <p:spPr>
            <a:xfrm>
              <a:off x="952451" y="849369"/>
              <a:ext cx="302700" cy="272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7" name="Google Shape;1557;p32"/>
            <p:cNvCxnSpPr>
              <a:stCxn id="1553" idx="1"/>
              <a:endCxn id="1531" idx="5"/>
            </p:cNvCxnSpPr>
            <p:nvPr/>
          </p:nvCxnSpPr>
          <p:spPr>
            <a:xfrm>
              <a:off x="1008136" y="826304"/>
              <a:ext cx="1269900" cy="1702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8" name="Google Shape;1558;p32"/>
            <p:cNvSpPr/>
            <p:nvPr/>
          </p:nvSpPr>
          <p:spPr>
            <a:xfrm rot="10800000">
              <a:off x="2346923" y="285337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9" name="Google Shape;1559;p32"/>
            <p:cNvCxnSpPr>
              <a:stCxn id="1553" idx="2"/>
              <a:endCxn id="1558" idx="6"/>
            </p:cNvCxnSpPr>
            <p:nvPr/>
          </p:nvCxnSpPr>
          <p:spPr>
            <a:xfrm rot="10800000" flipH="1">
              <a:off x="1031201" y="402519"/>
              <a:ext cx="1315800" cy="368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0" name="Google Shape;1560;p32"/>
            <p:cNvCxnSpPr>
              <a:stCxn id="1558" idx="1"/>
              <a:endCxn id="1534" idx="5"/>
            </p:cNvCxnSpPr>
            <p:nvPr/>
          </p:nvCxnSpPr>
          <p:spPr>
            <a:xfrm>
              <a:off x="2547166" y="485580"/>
              <a:ext cx="601200" cy="97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1505;p31">
            <a:extLst>
              <a:ext uri="{FF2B5EF4-FFF2-40B4-BE49-F238E27FC236}">
                <a16:creationId xmlns:a16="http://schemas.microsoft.com/office/drawing/2014/main" id="{749E4CAD-3D82-367A-62B8-8E00E27D5164}"/>
              </a:ext>
            </a:extLst>
          </p:cNvPr>
          <p:cNvSpPr txBox="1">
            <a:spLocks/>
          </p:cNvSpPr>
          <p:nvPr/>
        </p:nvSpPr>
        <p:spPr>
          <a:xfrm>
            <a:off x="562001" y="167875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1.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  <p:sp>
        <p:nvSpPr>
          <p:cNvPr id="32" name="Google Shape;1483;p29">
            <a:extLst>
              <a:ext uri="{FF2B5EF4-FFF2-40B4-BE49-F238E27FC236}">
                <a16:creationId xmlns:a16="http://schemas.microsoft.com/office/drawing/2014/main" id="{7DAB62C9-1DF3-D4CF-ADD4-E4AF024D6789}"/>
              </a:ext>
            </a:extLst>
          </p:cNvPr>
          <p:cNvSpPr txBox="1">
            <a:spLocks/>
          </p:cNvSpPr>
          <p:nvPr/>
        </p:nvSpPr>
        <p:spPr>
          <a:xfrm>
            <a:off x="1627385" y="287729"/>
            <a:ext cx="2800681" cy="8059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000" b="1" i="1" dirty="0">
                <a:latin typeface="Aptos Display" panose="020B0004020202020204" pitchFamily="34" charset="0"/>
              </a:rPr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3562587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78DC084-172D-5AD1-96F4-3EB6E28123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87009" y="1416629"/>
            <a:ext cx="5368913" cy="3313386"/>
          </a:xfrm>
          <a:prstGeom prst="rect">
            <a:avLst/>
          </a:prstGeom>
        </p:spPr>
      </p:pic>
      <p:grpSp>
        <p:nvGrpSpPr>
          <p:cNvPr id="1523" name="Google Shape;1523;p32"/>
          <p:cNvGrpSpPr/>
          <p:nvPr/>
        </p:nvGrpSpPr>
        <p:grpSpPr>
          <a:xfrm>
            <a:off x="7892525" y="732325"/>
            <a:ext cx="298275" cy="322675"/>
            <a:chOff x="8667225" y="681525"/>
            <a:chExt cx="298275" cy="322675"/>
          </a:xfrm>
        </p:grpSpPr>
        <p:sp>
          <p:nvSpPr>
            <p:cNvPr id="1524" name="Google Shape;1524;p32"/>
            <p:cNvSpPr/>
            <p:nvPr/>
          </p:nvSpPr>
          <p:spPr>
            <a:xfrm rot="10800000">
              <a:off x="8667225" y="821625"/>
              <a:ext cx="86700" cy="8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5" name="Google Shape;1525;p32"/>
            <p:cNvSpPr/>
            <p:nvPr/>
          </p:nvSpPr>
          <p:spPr>
            <a:xfrm rot="10800000">
              <a:off x="8825400" y="681525"/>
              <a:ext cx="140100" cy="14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6" name="Google Shape;1526;p32"/>
            <p:cNvSpPr/>
            <p:nvPr/>
          </p:nvSpPr>
          <p:spPr>
            <a:xfrm rot="10800000">
              <a:off x="8869800" y="952900"/>
              <a:ext cx="51300" cy="5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27" name="Google Shape;1527;p32"/>
          <p:cNvGrpSpPr/>
          <p:nvPr/>
        </p:nvGrpSpPr>
        <p:grpSpPr>
          <a:xfrm>
            <a:off x="7154368" y="4139800"/>
            <a:ext cx="3200329" cy="3127770"/>
            <a:chOff x="447667" y="285337"/>
            <a:chExt cx="3863732" cy="3776132"/>
          </a:xfrm>
        </p:grpSpPr>
        <p:sp>
          <p:nvSpPr>
            <p:cNvPr id="1528" name="Google Shape;1528;p32"/>
            <p:cNvSpPr/>
            <p:nvPr/>
          </p:nvSpPr>
          <p:spPr>
            <a:xfrm rot="10800000">
              <a:off x="4076800" y="2467368"/>
              <a:ext cx="234600" cy="23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9" name="Google Shape;1529;p32"/>
            <p:cNvSpPr/>
            <p:nvPr/>
          </p:nvSpPr>
          <p:spPr>
            <a:xfrm rot="10800000">
              <a:off x="1137802" y="3577294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0" name="Google Shape;1530;p32"/>
            <p:cNvSpPr/>
            <p:nvPr/>
          </p:nvSpPr>
          <p:spPr>
            <a:xfrm rot="10800000">
              <a:off x="1731851" y="997900"/>
              <a:ext cx="484500" cy="48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1" name="Google Shape;1531;p32"/>
            <p:cNvSpPr/>
            <p:nvPr/>
          </p:nvSpPr>
          <p:spPr>
            <a:xfrm rot="10800000">
              <a:off x="2254926" y="2505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2" name="Google Shape;1532;p32"/>
            <p:cNvSpPr/>
            <p:nvPr/>
          </p:nvSpPr>
          <p:spPr>
            <a:xfrm rot="10800000">
              <a:off x="3685300" y="3636544"/>
              <a:ext cx="116100" cy="11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3" name="Google Shape;1533;p32"/>
            <p:cNvSpPr/>
            <p:nvPr/>
          </p:nvSpPr>
          <p:spPr>
            <a:xfrm rot="10800000">
              <a:off x="2254926" y="3903969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4" name="Google Shape;1534;p32"/>
            <p:cNvSpPr/>
            <p:nvPr/>
          </p:nvSpPr>
          <p:spPr>
            <a:xfrm rot="10800000">
              <a:off x="3125451" y="1436544"/>
              <a:ext cx="157500" cy="157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5" name="Google Shape;1535;p32"/>
            <p:cNvSpPr/>
            <p:nvPr/>
          </p:nvSpPr>
          <p:spPr>
            <a:xfrm rot="10800000">
              <a:off x="447667" y="2351269"/>
              <a:ext cx="116100" cy="11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36" name="Google Shape;1536;p32"/>
            <p:cNvCxnSpPr>
              <a:stCxn id="1532" idx="5"/>
              <a:endCxn id="1531" idx="1"/>
            </p:cNvCxnSpPr>
            <p:nvPr/>
          </p:nvCxnSpPr>
          <p:spPr>
            <a:xfrm rot="10800000">
              <a:off x="2389502" y="2640447"/>
              <a:ext cx="1312800" cy="1013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7" name="Google Shape;1537;p32"/>
            <p:cNvCxnSpPr>
              <a:stCxn id="1533" idx="4"/>
              <a:endCxn id="1531" idx="0"/>
            </p:cNvCxnSpPr>
            <p:nvPr/>
          </p:nvCxnSpPr>
          <p:spPr>
            <a:xfrm rot="10800000">
              <a:off x="2333676" y="2663469"/>
              <a:ext cx="0" cy="12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8" name="Google Shape;1538;p32"/>
            <p:cNvCxnSpPr>
              <a:stCxn id="1528" idx="6"/>
              <a:endCxn id="1531" idx="2"/>
            </p:cNvCxnSpPr>
            <p:nvPr/>
          </p:nvCxnSpPr>
          <p:spPr>
            <a:xfrm rot="10800000">
              <a:off x="2412400" y="2584668"/>
              <a:ext cx="1664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9" name="Google Shape;1539;p32"/>
            <p:cNvCxnSpPr>
              <a:stCxn id="1528" idx="0"/>
              <a:endCxn id="1532" idx="3"/>
            </p:cNvCxnSpPr>
            <p:nvPr/>
          </p:nvCxnSpPr>
          <p:spPr>
            <a:xfrm flipH="1">
              <a:off x="3784300" y="2701968"/>
              <a:ext cx="409800" cy="95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0" name="Google Shape;1540;p32"/>
            <p:cNvCxnSpPr>
              <a:stCxn id="1532" idx="7"/>
              <a:endCxn id="1533" idx="2"/>
            </p:cNvCxnSpPr>
            <p:nvPr/>
          </p:nvCxnSpPr>
          <p:spPr>
            <a:xfrm flipH="1">
              <a:off x="2412302" y="3735642"/>
              <a:ext cx="1290000" cy="24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1" name="Google Shape;1541;p32"/>
            <p:cNvCxnSpPr>
              <a:stCxn id="1533" idx="6"/>
              <a:endCxn id="1529" idx="1"/>
            </p:cNvCxnSpPr>
            <p:nvPr/>
          </p:nvCxnSpPr>
          <p:spPr>
            <a:xfrm rot="10800000">
              <a:off x="1338126" y="3777519"/>
              <a:ext cx="916800" cy="20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2" name="Google Shape;1542;p32"/>
            <p:cNvCxnSpPr>
              <a:stCxn id="1531" idx="7"/>
              <a:endCxn id="1529" idx="3"/>
            </p:cNvCxnSpPr>
            <p:nvPr/>
          </p:nvCxnSpPr>
          <p:spPr>
            <a:xfrm flipH="1">
              <a:off x="1338091" y="2640304"/>
              <a:ext cx="939900" cy="971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3" name="Google Shape;1543;p32"/>
            <p:cNvCxnSpPr>
              <a:stCxn id="1528" idx="5"/>
              <a:endCxn id="1534" idx="1"/>
            </p:cNvCxnSpPr>
            <p:nvPr/>
          </p:nvCxnSpPr>
          <p:spPr>
            <a:xfrm rot="10800000">
              <a:off x="3259756" y="1571124"/>
              <a:ext cx="851400" cy="930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4" name="Google Shape;1544;p32"/>
            <p:cNvCxnSpPr>
              <a:stCxn id="1534" idx="7"/>
              <a:endCxn id="1531" idx="3"/>
            </p:cNvCxnSpPr>
            <p:nvPr/>
          </p:nvCxnSpPr>
          <p:spPr>
            <a:xfrm flipH="1">
              <a:off x="2389216" y="1570979"/>
              <a:ext cx="759300" cy="9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5" name="Google Shape;1545;p32"/>
            <p:cNvCxnSpPr>
              <a:stCxn id="1534" idx="5"/>
              <a:endCxn id="1530" idx="2"/>
            </p:cNvCxnSpPr>
            <p:nvPr/>
          </p:nvCxnSpPr>
          <p:spPr>
            <a:xfrm rot="10800000">
              <a:off x="2216416" y="1240009"/>
              <a:ext cx="932100" cy="21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6" name="Google Shape;1546;p32"/>
            <p:cNvCxnSpPr>
              <a:stCxn id="1530" idx="0"/>
              <a:endCxn id="1531" idx="5"/>
            </p:cNvCxnSpPr>
            <p:nvPr/>
          </p:nvCxnSpPr>
          <p:spPr>
            <a:xfrm>
              <a:off x="1974101" y="1482400"/>
              <a:ext cx="303900" cy="104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7" name="Google Shape;1547;p32"/>
            <p:cNvCxnSpPr>
              <a:stCxn id="1530" idx="7"/>
              <a:endCxn id="1535" idx="3"/>
            </p:cNvCxnSpPr>
            <p:nvPr/>
          </p:nvCxnSpPr>
          <p:spPr>
            <a:xfrm flipH="1">
              <a:off x="546704" y="1411447"/>
              <a:ext cx="1256100" cy="956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8" name="Google Shape;1548;p32"/>
            <p:cNvCxnSpPr>
              <a:stCxn id="1531" idx="6"/>
              <a:endCxn id="1535" idx="2"/>
            </p:cNvCxnSpPr>
            <p:nvPr/>
          </p:nvCxnSpPr>
          <p:spPr>
            <a:xfrm rot="10800000">
              <a:off x="563826" y="2409419"/>
              <a:ext cx="1691100" cy="17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9" name="Google Shape;1549;p32"/>
            <p:cNvCxnSpPr>
              <a:stCxn id="1535" idx="0"/>
              <a:endCxn id="1529" idx="5"/>
            </p:cNvCxnSpPr>
            <p:nvPr/>
          </p:nvCxnSpPr>
          <p:spPr>
            <a:xfrm>
              <a:off x="505717" y="2467369"/>
              <a:ext cx="666300" cy="1144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0" name="Google Shape;1550;p32"/>
            <p:cNvCxnSpPr>
              <a:stCxn id="1532" idx="4"/>
              <a:endCxn id="1530" idx="1"/>
            </p:cNvCxnSpPr>
            <p:nvPr/>
          </p:nvCxnSpPr>
          <p:spPr>
            <a:xfrm rot="10800000">
              <a:off x="2145250" y="1411444"/>
              <a:ext cx="1598100" cy="222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1" name="Google Shape;1551;p32"/>
            <p:cNvCxnSpPr>
              <a:stCxn id="1529" idx="4"/>
              <a:endCxn id="1530" idx="7"/>
            </p:cNvCxnSpPr>
            <p:nvPr/>
          </p:nvCxnSpPr>
          <p:spPr>
            <a:xfrm rot="10800000" flipH="1">
              <a:off x="1255102" y="1411594"/>
              <a:ext cx="547800" cy="2165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2" name="Google Shape;1552;p32"/>
            <p:cNvCxnSpPr>
              <a:stCxn id="1528" idx="5"/>
              <a:endCxn id="1530" idx="1"/>
            </p:cNvCxnSpPr>
            <p:nvPr/>
          </p:nvCxnSpPr>
          <p:spPr>
            <a:xfrm rot="10800000">
              <a:off x="2145256" y="1411524"/>
              <a:ext cx="1965900" cy="109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3" name="Google Shape;1553;p32"/>
            <p:cNvSpPr/>
            <p:nvPr/>
          </p:nvSpPr>
          <p:spPr>
            <a:xfrm rot="10800000">
              <a:off x="873701" y="691869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4" name="Google Shape;1554;p32"/>
            <p:cNvCxnSpPr>
              <a:stCxn id="1535" idx="4"/>
              <a:endCxn id="1553" idx="7"/>
            </p:cNvCxnSpPr>
            <p:nvPr/>
          </p:nvCxnSpPr>
          <p:spPr>
            <a:xfrm rot="10800000" flipH="1">
              <a:off x="505717" y="826369"/>
              <a:ext cx="390900" cy="152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2"/>
            <p:cNvCxnSpPr>
              <a:stCxn id="1553" idx="2"/>
              <a:endCxn id="1530" idx="5"/>
            </p:cNvCxnSpPr>
            <p:nvPr/>
          </p:nvCxnSpPr>
          <p:spPr>
            <a:xfrm>
              <a:off x="1031201" y="770619"/>
              <a:ext cx="771600" cy="29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6" name="Google Shape;1556;p32"/>
            <p:cNvCxnSpPr>
              <a:stCxn id="1553" idx="0"/>
              <a:endCxn id="1529" idx="4"/>
            </p:cNvCxnSpPr>
            <p:nvPr/>
          </p:nvCxnSpPr>
          <p:spPr>
            <a:xfrm>
              <a:off x="952451" y="849369"/>
              <a:ext cx="302700" cy="272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7" name="Google Shape;1557;p32"/>
            <p:cNvCxnSpPr>
              <a:stCxn id="1553" idx="1"/>
              <a:endCxn id="1531" idx="5"/>
            </p:cNvCxnSpPr>
            <p:nvPr/>
          </p:nvCxnSpPr>
          <p:spPr>
            <a:xfrm>
              <a:off x="1008136" y="826304"/>
              <a:ext cx="1269900" cy="1702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8" name="Google Shape;1558;p32"/>
            <p:cNvSpPr/>
            <p:nvPr/>
          </p:nvSpPr>
          <p:spPr>
            <a:xfrm rot="10800000">
              <a:off x="2346923" y="285337"/>
              <a:ext cx="234600" cy="234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59" name="Google Shape;1559;p32"/>
            <p:cNvCxnSpPr>
              <a:stCxn id="1553" idx="2"/>
              <a:endCxn id="1558" idx="6"/>
            </p:cNvCxnSpPr>
            <p:nvPr/>
          </p:nvCxnSpPr>
          <p:spPr>
            <a:xfrm rot="10800000" flipH="1">
              <a:off x="1031201" y="402519"/>
              <a:ext cx="1315800" cy="368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0" name="Google Shape;1560;p32"/>
            <p:cNvCxnSpPr>
              <a:stCxn id="1558" idx="1"/>
              <a:endCxn id="1534" idx="5"/>
            </p:cNvCxnSpPr>
            <p:nvPr/>
          </p:nvCxnSpPr>
          <p:spPr>
            <a:xfrm>
              <a:off x="2547166" y="485580"/>
              <a:ext cx="601200" cy="97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1505;p31">
            <a:extLst>
              <a:ext uri="{FF2B5EF4-FFF2-40B4-BE49-F238E27FC236}">
                <a16:creationId xmlns:a16="http://schemas.microsoft.com/office/drawing/2014/main" id="{749E4CAD-3D82-367A-62B8-8E00E27D5164}"/>
              </a:ext>
            </a:extLst>
          </p:cNvPr>
          <p:cNvSpPr txBox="1">
            <a:spLocks/>
          </p:cNvSpPr>
          <p:nvPr/>
        </p:nvSpPr>
        <p:spPr>
          <a:xfrm>
            <a:off x="562001" y="167875"/>
            <a:ext cx="16521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400" b="1" dirty="0">
                <a:solidFill>
                  <a:sysClr val="windowText" lastClr="000000"/>
                </a:solidFill>
                <a:latin typeface="Aptos Display" panose="020B0004020202020204" pitchFamily="34" charset="0"/>
              </a:rPr>
              <a:t>1.</a:t>
            </a:r>
            <a:endParaRPr lang="en" sz="3000" b="1" dirty="0">
              <a:solidFill>
                <a:sysClr val="windowText" lastClr="000000"/>
              </a:solidFill>
              <a:latin typeface="Aptos Display" panose="020B0004020202020204" pitchFamily="34" charset="0"/>
            </a:endParaRPr>
          </a:p>
        </p:txBody>
      </p:sp>
      <p:sp>
        <p:nvSpPr>
          <p:cNvPr id="32" name="Google Shape;1483;p29">
            <a:extLst>
              <a:ext uri="{FF2B5EF4-FFF2-40B4-BE49-F238E27FC236}">
                <a16:creationId xmlns:a16="http://schemas.microsoft.com/office/drawing/2014/main" id="{7DAB62C9-1DF3-D4CF-ADD4-E4AF024D6789}"/>
              </a:ext>
            </a:extLst>
          </p:cNvPr>
          <p:cNvSpPr txBox="1">
            <a:spLocks/>
          </p:cNvSpPr>
          <p:nvPr/>
        </p:nvSpPr>
        <p:spPr>
          <a:xfrm>
            <a:off x="1627385" y="287729"/>
            <a:ext cx="2800681" cy="8059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000" b="1" i="1" dirty="0">
                <a:latin typeface="Aptos Display" panose="020B0004020202020204" pitchFamily="34" charset="0"/>
              </a:rPr>
              <a:t>K-MEANS</a:t>
            </a:r>
          </a:p>
        </p:txBody>
      </p:sp>
    </p:spTree>
    <p:extLst>
      <p:ext uri="{BB962C8B-B14F-4D97-AF65-F5344CB8AC3E}">
        <p14:creationId xmlns:p14="http://schemas.microsoft.com/office/powerpoint/2010/main" val="496434646"/>
      </p:ext>
    </p:extLst>
  </p:cSld>
  <p:clrMapOvr>
    <a:masterClrMapping/>
  </p:clrMapOvr>
</p:sld>
</file>

<file path=ppt/theme/theme1.xml><?xml version="1.0" encoding="utf-8"?>
<a:theme xmlns:a="http://schemas.openxmlformats.org/drawingml/2006/main" name="Discrete Mathematics: Graph Theory and Networks - 12th Grade by Slidesgo">
  <a:themeElements>
    <a:clrScheme name="Simple Light">
      <a:dk1>
        <a:srgbClr val="1A1A1A"/>
      </a:dk1>
      <a:lt1>
        <a:srgbClr val="FEFDFA"/>
      </a:lt1>
      <a:dk2>
        <a:srgbClr val="434343"/>
      </a:dk2>
      <a:lt2>
        <a:srgbClr val="FF2E20"/>
      </a:lt2>
      <a:accent1>
        <a:srgbClr val="FFD966"/>
      </a:accent1>
      <a:accent2>
        <a:srgbClr val="86CF64"/>
      </a:accent2>
      <a:accent3>
        <a:srgbClr val="04B4D8"/>
      </a:accent3>
      <a:accent4>
        <a:srgbClr val="FFFFFF"/>
      </a:accent4>
      <a:accent5>
        <a:srgbClr val="FFFFFF"/>
      </a:accent5>
      <a:accent6>
        <a:srgbClr val="FFFFFF"/>
      </a:accent6>
      <a:hlink>
        <a:srgbClr val="1A1A1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3969</TotalTime>
  <Words>831</Words>
  <Application>Microsoft Office PowerPoint</Application>
  <PresentationFormat>Presentazione su schermo (16:9)</PresentationFormat>
  <Paragraphs>177</Paragraphs>
  <Slides>41</Slides>
  <Notes>37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51" baseType="lpstr">
      <vt:lpstr>Albert Sans</vt:lpstr>
      <vt:lpstr>Aptos Display</vt:lpstr>
      <vt:lpstr>DM Sans</vt:lpstr>
      <vt:lpstr>Anaheim</vt:lpstr>
      <vt:lpstr>Mulish</vt:lpstr>
      <vt:lpstr>Arial</vt:lpstr>
      <vt:lpstr>Mongolian Baiti</vt:lpstr>
      <vt:lpstr>Nunito Light</vt:lpstr>
      <vt:lpstr>Lato</vt:lpstr>
      <vt:lpstr>Discrete Mathematics: Graph Theory and Networks - 12th Grade by Slidesgo</vt:lpstr>
      <vt:lpstr>Analysis of clustering methodologies on Colorectal Cancer samples</vt:lpstr>
      <vt:lpstr>What are we working with?</vt:lpstr>
      <vt:lpstr>1</vt:lpstr>
      <vt:lpstr>Which clustering technique were used?</vt:lpstr>
      <vt:lpstr>RESULTS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COMPARISON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DISCUSSION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ENRICHMENT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Final considerations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luca policano</cp:lastModifiedBy>
  <cp:revision>27</cp:revision>
  <dcterms:modified xsi:type="dcterms:W3CDTF">2024-11-28T09:59:14Z</dcterms:modified>
</cp:coreProperties>
</file>